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5.xml" ContentType="application/vnd.openxmlformats-officedocument.presentationml.tags+xml"/>
  <Override PartName="/ppt/notesSlides/notesSlide1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8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ags/tag6.xml" ContentType="application/vnd.openxmlformats-officedocument.presentationml.tags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13" r:id="rId1"/>
  </p:sldMasterIdLst>
  <p:notesMasterIdLst>
    <p:notesMasterId r:id="rId26"/>
  </p:notesMasterIdLst>
  <p:sldIdLst>
    <p:sldId id="403" r:id="rId2"/>
    <p:sldId id="404" r:id="rId3"/>
    <p:sldId id="390" r:id="rId4"/>
    <p:sldId id="402" r:id="rId5"/>
    <p:sldId id="392" r:id="rId6"/>
    <p:sldId id="393" r:id="rId7"/>
    <p:sldId id="311" r:id="rId8"/>
    <p:sldId id="399" r:id="rId9"/>
    <p:sldId id="400" r:id="rId10"/>
    <p:sldId id="265" r:id="rId11"/>
    <p:sldId id="401" r:id="rId12"/>
    <p:sldId id="330" r:id="rId13"/>
    <p:sldId id="394" r:id="rId14"/>
    <p:sldId id="369" r:id="rId15"/>
    <p:sldId id="331" r:id="rId16"/>
    <p:sldId id="267" r:id="rId17"/>
    <p:sldId id="373" r:id="rId18"/>
    <p:sldId id="268" r:id="rId19"/>
    <p:sldId id="378" r:id="rId20"/>
    <p:sldId id="396" r:id="rId21"/>
    <p:sldId id="379" r:id="rId22"/>
    <p:sldId id="397" r:id="rId23"/>
    <p:sldId id="398" r:id="rId24"/>
    <p:sldId id="395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585"/>
    <a:srgbClr val="B4DE86"/>
    <a:srgbClr val="FF5050"/>
    <a:srgbClr val="C7E6A4"/>
    <a:srgbClr val="FDCBEF"/>
    <a:srgbClr val="FBA3E2"/>
    <a:srgbClr val="FFFF57"/>
    <a:srgbClr val="E462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73" y="3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-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image" Target="../media/image6.gif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image" Target="../media/image6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E2A6C7-1A11-4D0B-A89B-C8D6C71D9ED0}" type="doc">
      <dgm:prSet loTypeId="urn:microsoft.com/office/officeart/2005/8/layout/pyramid1" loCatId="pyramid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kumimoji="1" lang="ja-JP" altLang="en-US"/>
        </a:p>
      </dgm:t>
    </dgm:pt>
    <dgm:pt modelId="{40FC47A1-602B-475F-A162-FEFD09702197}">
      <dgm:prSet custT="1"/>
      <dgm:spPr/>
      <dgm:t>
        <a:bodyPr tIns="720000" bIns="46800" anchor="ctr" anchorCtr="0"/>
        <a:lstStyle/>
        <a:p>
          <a:r>
            <a:rPr kumimoji="1" lang="ja-JP" altLang="en-US" sz="3600">
              <a:solidFill>
                <a:schemeClr val="bg1"/>
              </a:solidFill>
            </a:rPr>
            <a:t>教育</a:t>
          </a:r>
          <a:endParaRPr lang="ja-JP" altLang="en-US" sz="3600" dirty="0">
            <a:solidFill>
              <a:schemeClr val="bg1"/>
            </a:solidFill>
          </a:endParaRPr>
        </a:p>
      </dgm:t>
    </dgm:pt>
    <dgm:pt modelId="{FE3D73CB-CB36-4074-B3D9-62A5141BD600}" type="parTrans" cxnId="{6FD074E7-62F8-44D1-8C5E-18DEFA64659B}">
      <dgm:prSet/>
      <dgm:spPr/>
      <dgm:t>
        <a:bodyPr/>
        <a:lstStyle/>
        <a:p>
          <a:endParaRPr kumimoji="1" lang="ja-JP" altLang="en-US"/>
        </a:p>
      </dgm:t>
    </dgm:pt>
    <dgm:pt modelId="{FC8A3D9F-1F59-4E68-B223-ED8732A171C6}" type="sibTrans" cxnId="{6FD074E7-62F8-44D1-8C5E-18DEFA64659B}">
      <dgm:prSet/>
      <dgm:spPr/>
      <dgm:t>
        <a:bodyPr/>
        <a:lstStyle/>
        <a:p>
          <a:endParaRPr kumimoji="1" lang="ja-JP" altLang="en-US"/>
        </a:p>
      </dgm:t>
    </dgm:pt>
    <dgm:pt modelId="{5A2F4EC2-52B0-4B75-A3B2-1F4F23B0828D}">
      <dgm:prSet/>
      <dgm:spPr/>
      <dgm:t>
        <a:bodyPr/>
        <a:lstStyle/>
        <a:p>
          <a:r>
            <a:rPr kumimoji="1" lang="ja-JP"/>
            <a:t>導入前教育</a:t>
          </a:r>
          <a:endParaRPr lang="ja-JP"/>
        </a:p>
      </dgm:t>
    </dgm:pt>
    <dgm:pt modelId="{2FC52E0E-6E45-4F88-87CF-2B021D6CF635}" type="parTrans" cxnId="{0B4E2447-2A14-49D3-BC57-8A654C4B6462}">
      <dgm:prSet/>
      <dgm:spPr/>
      <dgm:t>
        <a:bodyPr/>
        <a:lstStyle/>
        <a:p>
          <a:endParaRPr kumimoji="1" lang="ja-JP" altLang="en-US"/>
        </a:p>
      </dgm:t>
    </dgm:pt>
    <dgm:pt modelId="{E0C62C91-DD2A-412B-82E0-F0BAE96C72AF}" type="sibTrans" cxnId="{0B4E2447-2A14-49D3-BC57-8A654C4B6462}">
      <dgm:prSet/>
      <dgm:spPr/>
      <dgm:t>
        <a:bodyPr/>
        <a:lstStyle/>
        <a:p>
          <a:endParaRPr kumimoji="1" lang="ja-JP" altLang="en-US"/>
        </a:p>
      </dgm:t>
    </dgm:pt>
    <dgm:pt modelId="{BC0C8D9E-58D6-4C36-B375-AC22ED82F6F4}">
      <dgm:prSet/>
      <dgm:spPr/>
      <dgm:t>
        <a:bodyPr/>
        <a:lstStyle/>
        <a:p>
          <a:r>
            <a:rPr kumimoji="1" lang="ja-JP" dirty="0"/>
            <a:t>システム維持のための啓発</a:t>
          </a:r>
          <a:r>
            <a:rPr kumimoji="1" lang="ja-JP" altLang="en-US" dirty="0"/>
            <a:t>活動</a:t>
          </a:r>
          <a:endParaRPr lang="ja-JP" dirty="0"/>
        </a:p>
      </dgm:t>
    </dgm:pt>
    <dgm:pt modelId="{5585B387-ED7A-4D99-93B5-D68E5E5EA7B1}" type="parTrans" cxnId="{C2D2453E-4CC5-4785-B74B-40C0BE31AEA7}">
      <dgm:prSet/>
      <dgm:spPr/>
      <dgm:t>
        <a:bodyPr/>
        <a:lstStyle/>
        <a:p>
          <a:endParaRPr kumimoji="1" lang="ja-JP" altLang="en-US"/>
        </a:p>
      </dgm:t>
    </dgm:pt>
    <dgm:pt modelId="{4F7321CD-0207-442A-B9AD-7B707E84DCA2}" type="sibTrans" cxnId="{C2D2453E-4CC5-4785-B74B-40C0BE31AEA7}">
      <dgm:prSet/>
      <dgm:spPr/>
      <dgm:t>
        <a:bodyPr/>
        <a:lstStyle/>
        <a:p>
          <a:endParaRPr kumimoji="1" lang="ja-JP" altLang="en-US"/>
        </a:p>
      </dgm:t>
    </dgm:pt>
    <dgm:pt modelId="{8D7E7BA8-257F-4D20-BC7A-1BFAB4F9AA1A}">
      <dgm:prSet custT="1"/>
      <dgm:spPr/>
      <dgm:t>
        <a:bodyPr/>
        <a:lstStyle/>
        <a:p>
          <a:r>
            <a:rPr kumimoji="1" lang="ja-JP" altLang="en-US" sz="3600">
              <a:solidFill>
                <a:schemeClr val="bg1"/>
              </a:solidFill>
            </a:rPr>
            <a:t>システム設計</a:t>
          </a:r>
          <a:endParaRPr lang="ja-JP" altLang="en-US" sz="3600" dirty="0">
            <a:solidFill>
              <a:schemeClr val="bg1"/>
            </a:solidFill>
          </a:endParaRPr>
        </a:p>
      </dgm:t>
    </dgm:pt>
    <dgm:pt modelId="{D6AEBABA-B374-476F-AB06-109688A724EE}" type="parTrans" cxnId="{911E5280-6DFB-4472-BBBD-A43DBAE873EE}">
      <dgm:prSet/>
      <dgm:spPr/>
      <dgm:t>
        <a:bodyPr/>
        <a:lstStyle/>
        <a:p>
          <a:endParaRPr kumimoji="1" lang="ja-JP" altLang="en-US"/>
        </a:p>
      </dgm:t>
    </dgm:pt>
    <dgm:pt modelId="{2146C2A8-E46F-4D16-B2F1-1A0338373171}" type="sibTrans" cxnId="{911E5280-6DFB-4472-BBBD-A43DBAE873EE}">
      <dgm:prSet/>
      <dgm:spPr/>
      <dgm:t>
        <a:bodyPr/>
        <a:lstStyle/>
        <a:p>
          <a:endParaRPr kumimoji="1" lang="ja-JP" altLang="en-US"/>
        </a:p>
      </dgm:t>
    </dgm:pt>
    <dgm:pt modelId="{F8E2F369-E1D3-4968-A067-45477A9B64B0}">
      <dgm:prSet/>
      <dgm:spPr/>
      <dgm:t>
        <a:bodyPr/>
        <a:lstStyle/>
        <a:p>
          <a:r>
            <a:rPr kumimoji="1" lang="ja-JP" dirty="0"/>
            <a:t>病院上層部の</a:t>
          </a:r>
          <a:br>
            <a:rPr kumimoji="1" lang="en-US" altLang="ja-JP" dirty="0"/>
          </a:br>
          <a:r>
            <a:rPr kumimoji="1" lang="ja-JP" dirty="0"/>
            <a:t>バックアップ</a:t>
          </a:r>
          <a:endParaRPr lang="ja-JP" dirty="0"/>
        </a:p>
      </dgm:t>
    </dgm:pt>
    <dgm:pt modelId="{4C7672C7-725A-4493-919D-9BA016718B88}" type="parTrans" cxnId="{C6C64ADD-F441-4335-8922-476FE42BE3A3}">
      <dgm:prSet/>
      <dgm:spPr/>
      <dgm:t>
        <a:bodyPr/>
        <a:lstStyle/>
        <a:p>
          <a:endParaRPr kumimoji="1" lang="ja-JP" altLang="en-US"/>
        </a:p>
      </dgm:t>
    </dgm:pt>
    <dgm:pt modelId="{0418C910-2849-4494-9574-ABC3217AFB31}" type="sibTrans" cxnId="{C6C64ADD-F441-4335-8922-476FE42BE3A3}">
      <dgm:prSet/>
      <dgm:spPr/>
      <dgm:t>
        <a:bodyPr/>
        <a:lstStyle/>
        <a:p>
          <a:endParaRPr kumimoji="1" lang="ja-JP" altLang="en-US"/>
        </a:p>
      </dgm:t>
    </dgm:pt>
    <dgm:pt modelId="{77AE293B-AEB2-4AC8-B859-4DA5FBF6597E}">
      <dgm:prSet/>
      <dgm:spPr/>
      <dgm:t>
        <a:bodyPr/>
        <a:lstStyle/>
        <a:p>
          <a:r>
            <a:rPr kumimoji="1" lang="ja-JP" dirty="0"/>
            <a:t>医療安全</a:t>
          </a:r>
          <a:r>
            <a:rPr kumimoji="1" lang="ja-JP" altLang="en-US" dirty="0"/>
            <a:t>部門</a:t>
          </a:r>
          <a:r>
            <a:rPr kumimoji="1" lang="ja-JP" dirty="0"/>
            <a:t>とのコラボレーション</a:t>
          </a:r>
          <a:endParaRPr lang="ja-JP" dirty="0"/>
        </a:p>
      </dgm:t>
    </dgm:pt>
    <dgm:pt modelId="{18FBDFED-2171-4B7E-9A76-06B5BDBB4A91}" type="parTrans" cxnId="{556DD26C-2BF5-4191-AA74-D429D72A475D}">
      <dgm:prSet/>
      <dgm:spPr/>
      <dgm:t>
        <a:bodyPr/>
        <a:lstStyle/>
        <a:p>
          <a:endParaRPr kumimoji="1" lang="ja-JP" altLang="en-US"/>
        </a:p>
      </dgm:t>
    </dgm:pt>
    <dgm:pt modelId="{63ADF561-B697-4E26-ABA7-FDFF9AB93BCB}" type="sibTrans" cxnId="{556DD26C-2BF5-4191-AA74-D429D72A475D}">
      <dgm:prSet/>
      <dgm:spPr/>
      <dgm:t>
        <a:bodyPr/>
        <a:lstStyle/>
        <a:p>
          <a:endParaRPr kumimoji="1" lang="ja-JP" altLang="en-US"/>
        </a:p>
      </dgm:t>
    </dgm:pt>
    <dgm:pt modelId="{2A8D8FBA-ACE4-4929-AD91-9E31934926B8}">
      <dgm:prSet/>
      <dgm:spPr/>
      <dgm:t>
        <a:bodyPr/>
        <a:lstStyle/>
        <a:p>
          <a:r>
            <a:rPr kumimoji="1" lang="en-US" dirty="0"/>
            <a:t>1-tier vs. 2-tyer</a:t>
          </a:r>
          <a:endParaRPr lang="ja-JP" dirty="0"/>
        </a:p>
      </dgm:t>
    </dgm:pt>
    <dgm:pt modelId="{65781309-E869-43DA-A6D2-3089F2719833}" type="parTrans" cxnId="{70EFB749-7BA9-4D77-BEDB-9A6D8659ADE7}">
      <dgm:prSet/>
      <dgm:spPr/>
      <dgm:t>
        <a:bodyPr/>
        <a:lstStyle/>
        <a:p>
          <a:endParaRPr kumimoji="1" lang="ja-JP" altLang="en-US"/>
        </a:p>
      </dgm:t>
    </dgm:pt>
    <dgm:pt modelId="{87B2DA69-F8BB-4FC7-AFB6-8EC63FE0A6AB}" type="sibTrans" cxnId="{70EFB749-7BA9-4D77-BEDB-9A6D8659ADE7}">
      <dgm:prSet/>
      <dgm:spPr/>
      <dgm:t>
        <a:bodyPr/>
        <a:lstStyle/>
        <a:p>
          <a:endParaRPr kumimoji="1" lang="ja-JP" altLang="en-US"/>
        </a:p>
      </dgm:t>
    </dgm:pt>
    <dgm:pt modelId="{3CFF620A-D77E-44AD-BD94-00685D79ACB3}">
      <dgm:prSet/>
      <dgm:spPr/>
      <dgm:t>
        <a:bodyPr/>
        <a:lstStyle/>
        <a:p>
          <a:r>
            <a:rPr kumimoji="1" lang="ja-JP" dirty="0"/>
            <a:t>各要素の整備</a:t>
          </a:r>
          <a:endParaRPr lang="ja-JP" dirty="0"/>
        </a:p>
      </dgm:t>
    </dgm:pt>
    <dgm:pt modelId="{12382149-CFDA-4693-BF35-D7DBAB332DC9}" type="parTrans" cxnId="{94E56CDF-86E1-471F-B77E-D21BB6AF7657}">
      <dgm:prSet/>
      <dgm:spPr/>
      <dgm:t>
        <a:bodyPr/>
        <a:lstStyle/>
        <a:p>
          <a:endParaRPr kumimoji="1" lang="ja-JP" altLang="en-US"/>
        </a:p>
      </dgm:t>
    </dgm:pt>
    <dgm:pt modelId="{C70BA3DF-7CBD-4476-8457-D5F083D1D9B6}" type="sibTrans" cxnId="{94E56CDF-86E1-471F-B77E-D21BB6AF7657}">
      <dgm:prSet/>
      <dgm:spPr/>
      <dgm:t>
        <a:bodyPr/>
        <a:lstStyle/>
        <a:p>
          <a:endParaRPr kumimoji="1" lang="ja-JP" altLang="en-US"/>
        </a:p>
      </dgm:t>
    </dgm:pt>
    <dgm:pt modelId="{C63C8859-EDA9-4D36-B42B-5BB5902942C2}">
      <dgm:prSet custT="1"/>
      <dgm:spPr/>
      <dgm:t>
        <a:bodyPr/>
        <a:lstStyle/>
        <a:p>
          <a:r>
            <a:rPr kumimoji="1" lang="ja-JP" altLang="en-US" sz="3600">
              <a:solidFill>
                <a:schemeClr val="bg1"/>
              </a:solidFill>
            </a:rPr>
            <a:t>イニシアチブ</a:t>
          </a:r>
          <a:endParaRPr lang="ja-JP" altLang="en-US" sz="3600" dirty="0">
            <a:solidFill>
              <a:schemeClr val="bg1"/>
            </a:solidFill>
          </a:endParaRPr>
        </a:p>
      </dgm:t>
    </dgm:pt>
    <dgm:pt modelId="{2CB322FE-2C14-4E30-8D49-5883CDF2741B}" type="parTrans" cxnId="{8A8327A0-F23F-41B5-951D-87F499A32A0F}">
      <dgm:prSet/>
      <dgm:spPr/>
      <dgm:t>
        <a:bodyPr/>
        <a:lstStyle/>
        <a:p>
          <a:endParaRPr kumimoji="1" lang="ja-JP" altLang="en-US"/>
        </a:p>
      </dgm:t>
    </dgm:pt>
    <dgm:pt modelId="{6EB2BAA2-FEC9-429B-A01D-76975758FF82}" type="sibTrans" cxnId="{8A8327A0-F23F-41B5-951D-87F499A32A0F}">
      <dgm:prSet/>
      <dgm:spPr/>
      <dgm:t>
        <a:bodyPr/>
        <a:lstStyle/>
        <a:p>
          <a:endParaRPr kumimoji="1" lang="ja-JP" altLang="en-US"/>
        </a:p>
      </dgm:t>
    </dgm:pt>
    <dgm:pt modelId="{21A5C55F-8B30-40C5-957B-BEB11975DC38}" type="pres">
      <dgm:prSet presAssocID="{B6E2A6C7-1A11-4D0B-A89B-C8D6C71D9ED0}" presName="Name0" presStyleCnt="0">
        <dgm:presLayoutVars>
          <dgm:dir/>
          <dgm:animLvl val="lvl"/>
          <dgm:resizeHandles val="exact"/>
        </dgm:presLayoutVars>
      </dgm:prSet>
      <dgm:spPr/>
    </dgm:pt>
    <dgm:pt modelId="{9F4EA28A-1E2E-44E0-AFB4-72A6DF982CD0}" type="pres">
      <dgm:prSet presAssocID="{40FC47A1-602B-475F-A162-FEFD09702197}" presName="Name8" presStyleCnt="0"/>
      <dgm:spPr/>
    </dgm:pt>
    <dgm:pt modelId="{9B6E0023-C9EE-473E-A94A-909A45EE6B1C}" type="pres">
      <dgm:prSet presAssocID="{40FC47A1-602B-475F-A162-FEFD09702197}" presName="acctBkgd" presStyleLbl="alignAcc1" presStyleIdx="0" presStyleCnt="3"/>
      <dgm:spPr/>
    </dgm:pt>
    <dgm:pt modelId="{8873A645-FCEA-428D-8970-9E98C6043A0E}" type="pres">
      <dgm:prSet presAssocID="{40FC47A1-602B-475F-A162-FEFD09702197}" presName="acctTx" presStyleLbl="alignAcc1" presStyleIdx="0" presStyleCnt="3">
        <dgm:presLayoutVars>
          <dgm:bulletEnabled val="1"/>
        </dgm:presLayoutVars>
      </dgm:prSet>
      <dgm:spPr/>
    </dgm:pt>
    <dgm:pt modelId="{D045B501-7D10-4D20-8BE5-B8E188F52C83}" type="pres">
      <dgm:prSet presAssocID="{40FC47A1-602B-475F-A162-FEFD09702197}" presName="level" presStyleLbl="node1" presStyleIdx="0" presStyleCnt="3">
        <dgm:presLayoutVars>
          <dgm:chMax val="1"/>
          <dgm:bulletEnabled val="1"/>
        </dgm:presLayoutVars>
      </dgm:prSet>
      <dgm:spPr/>
    </dgm:pt>
    <dgm:pt modelId="{4148F14E-5C8D-44FE-9E12-183D3671F8D9}" type="pres">
      <dgm:prSet presAssocID="{40FC47A1-602B-475F-A162-FEFD0970219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E475F1B-20D3-4C05-90E1-6907D610386D}" type="pres">
      <dgm:prSet presAssocID="{8D7E7BA8-257F-4D20-BC7A-1BFAB4F9AA1A}" presName="Name8" presStyleCnt="0"/>
      <dgm:spPr/>
    </dgm:pt>
    <dgm:pt modelId="{414EB77E-94E0-4075-96C3-5625AB3C1D1C}" type="pres">
      <dgm:prSet presAssocID="{8D7E7BA8-257F-4D20-BC7A-1BFAB4F9AA1A}" presName="acctBkgd" presStyleLbl="alignAcc1" presStyleIdx="1" presStyleCnt="3"/>
      <dgm:spPr/>
    </dgm:pt>
    <dgm:pt modelId="{4F43A9AC-2804-4DB7-90DC-49E40C6C882D}" type="pres">
      <dgm:prSet presAssocID="{8D7E7BA8-257F-4D20-BC7A-1BFAB4F9AA1A}" presName="acctTx" presStyleLbl="alignAcc1" presStyleIdx="1" presStyleCnt="3">
        <dgm:presLayoutVars>
          <dgm:bulletEnabled val="1"/>
        </dgm:presLayoutVars>
      </dgm:prSet>
      <dgm:spPr/>
    </dgm:pt>
    <dgm:pt modelId="{AFC28293-4D7B-4EC8-8414-B89C711096B4}" type="pres">
      <dgm:prSet presAssocID="{8D7E7BA8-257F-4D20-BC7A-1BFAB4F9AA1A}" presName="level" presStyleLbl="node1" presStyleIdx="1" presStyleCnt="3">
        <dgm:presLayoutVars>
          <dgm:chMax val="1"/>
          <dgm:bulletEnabled val="1"/>
        </dgm:presLayoutVars>
      </dgm:prSet>
      <dgm:spPr/>
    </dgm:pt>
    <dgm:pt modelId="{7CE8324F-B2E9-4638-9820-4A5AC1D0781F}" type="pres">
      <dgm:prSet presAssocID="{8D7E7BA8-257F-4D20-BC7A-1BFAB4F9AA1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9A57843-755D-4904-8EFA-27FFF2C55572}" type="pres">
      <dgm:prSet presAssocID="{C63C8859-EDA9-4D36-B42B-5BB5902942C2}" presName="Name8" presStyleCnt="0"/>
      <dgm:spPr/>
    </dgm:pt>
    <dgm:pt modelId="{EF418BB7-CC50-4728-A7C3-0B6AAD60201B}" type="pres">
      <dgm:prSet presAssocID="{C63C8859-EDA9-4D36-B42B-5BB5902942C2}" presName="acctBkgd" presStyleLbl="alignAcc1" presStyleIdx="2" presStyleCnt="3"/>
      <dgm:spPr/>
    </dgm:pt>
    <dgm:pt modelId="{40FED352-2EE4-474B-B548-C8FEC21E05D1}" type="pres">
      <dgm:prSet presAssocID="{C63C8859-EDA9-4D36-B42B-5BB5902942C2}" presName="acctTx" presStyleLbl="alignAcc1" presStyleIdx="2" presStyleCnt="3">
        <dgm:presLayoutVars>
          <dgm:bulletEnabled val="1"/>
        </dgm:presLayoutVars>
      </dgm:prSet>
      <dgm:spPr/>
    </dgm:pt>
    <dgm:pt modelId="{BFE50762-9E07-47B6-8053-080215F4E0FD}" type="pres">
      <dgm:prSet presAssocID="{C63C8859-EDA9-4D36-B42B-5BB5902942C2}" presName="level" presStyleLbl="node1" presStyleIdx="2" presStyleCnt="3">
        <dgm:presLayoutVars>
          <dgm:chMax val="1"/>
          <dgm:bulletEnabled val="1"/>
        </dgm:presLayoutVars>
      </dgm:prSet>
      <dgm:spPr/>
    </dgm:pt>
    <dgm:pt modelId="{F487E85E-44F7-4AF5-BD4D-DFF3800FCA85}" type="pres">
      <dgm:prSet presAssocID="{C63C8859-EDA9-4D36-B42B-5BB5902942C2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0D44A50C-7914-4D93-A613-6EF7F17F6411}" type="presOf" srcId="{40FC47A1-602B-475F-A162-FEFD09702197}" destId="{D045B501-7D10-4D20-8BE5-B8E188F52C83}" srcOrd="0" destOrd="0" presId="urn:microsoft.com/office/officeart/2005/8/layout/pyramid1"/>
    <dgm:cxn modelId="{C85ECF1C-E934-4015-BB99-AE8172B4FFE7}" type="presOf" srcId="{BC0C8D9E-58D6-4C36-B375-AC22ED82F6F4}" destId="{8873A645-FCEA-428D-8970-9E98C6043A0E}" srcOrd="1" destOrd="1" presId="urn:microsoft.com/office/officeart/2005/8/layout/pyramid1"/>
    <dgm:cxn modelId="{AB51521D-A543-4C9F-A1E2-D132669EE0E5}" type="presOf" srcId="{77AE293B-AEB2-4AC8-B859-4DA5FBF6597E}" destId="{40FED352-2EE4-474B-B548-C8FEC21E05D1}" srcOrd="1" destOrd="1" presId="urn:microsoft.com/office/officeart/2005/8/layout/pyramid1"/>
    <dgm:cxn modelId="{C2D2453E-4CC5-4785-B74B-40C0BE31AEA7}" srcId="{40FC47A1-602B-475F-A162-FEFD09702197}" destId="{BC0C8D9E-58D6-4C36-B375-AC22ED82F6F4}" srcOrd="1" destOrd="0" parTransId="{5585B387-ED7A-4D99-93B5-D68E5E5EA7B1}" sibTransId="{4F7321CD-0207-442A-B9AD-7B707E84DCA2}"/>
    <dgm:cxn modelId="{196A1C3F-8ED0-4BEE-9876-969EAC14A563}" type="presOf" srcId="{2A8D8FBA-ACE4-4929-AD91-9E31934926B8}" destId="{414EB77E-94E0-4075-96C3-5625AB3C1D1C}" srcOrd="0" destOrd="0" presId="urn:microsoft.com/office/officeart/2005/8/layout/pyramid1"/>
    <dgm:cxn modelId="{F08EB35C-D452-4B6A-BE7A-00BDEB1B9FF5}" type="presOf" srcId="{77AE293B-AEB2-4AC8-B859-4DA5FBF6597E}" destId="{EF418BB7-CC50-4728-A7C3-0B6AAD60201B}" srcOrd="0" destOrd="1" presId="urn:microsoft.com/office/officeart/2005/8/layout/pyramid1"/>
    <dgm:cxn modelId="{0B4E2447-2A14-49D3-BC57-8A654C4B6462}" srcId="{40FC47A1-602B-475F-A162-FEFD09702197}" destId="{5A2F4EC2-52B0-4B75-A3B2-1F4F23B0828D}" srcOrd="0" destOrd="0" parTransId="{2FC52E0E-6E45-4F88-87CF-2B021D6CF635}" sibTransId="{E0C62C91-DD2A-412B-82E0-F0BAE96C72AF}"/>
    <dgm:cxn modelId="{70EFB749-7BA9-4D77-BEDB-9A6D8659ADE7}" srcId="{8D7E7BA8-257F-4D20-BC7A-1BFAB4F9AA1A}" destId="{2A8D8FBA-ACE4-4929-AD91-9E31934926B8}" srcOrd="0" destOrd="0" parTransId="{65781309-E869-43DA-A6D2-3089F2719833}" sibTransId="{87B2DA69-F8BB-4FC7-AFB6-8EC63FE0A6AB}"/>
    <dgm:cxn modelId="{556DD26C-2BF5-4191-AA74-D429D72A475D}" srcId="{C63C8859-EDA9-4D36-B42B-5BB5902942C2}" destId="{77AE293B-AEB2-4AC8-B859-4DA5FBF6597E}" srcOrd="1" destOrd="0" parTransId="{18FBDFED-2171-4B7E-9A76-06B5BDBB4A91}" sibTransId="{63ADF561-B697-4E26-ABA7-FDFF9AB93BCB}"/>
    <dgm:cxn modelId="{1A399C4D-9FFC-4B1A-AC94-6426BDE40A2D}" type="presOf" srcId="{F8E2F369-E1D3-4968-A067-45477A9B64B0}" destId="{40FED352-2EE4-474B-B548-C8FEC21E05D1}" srcOrd="1" destOrd="0" presId="urn:microsoft.com/office/officeart/2005/8/layout/pyramid1"/>
    <dgm:cxn modelId="{57EBF258-A254-4571-A3EE-C654C8E4C92E}" type="presOf" srcId="{5A2F4EC2-52B0-4B75-A3B2-1F4F23B0828D}" destId="{8873A645-FCEA-428D-8970-9E98C6043A0E}" srcOrd="1" destOrd="0" presId="urn:microsoft.com/office/officeart/2005/8/layout/pyramid1"/>
    <dgm:cxn modelId="{911E5280-6DFB-4472-BBBD-A43DBAE873EE}" srcId="{B6E2A6C7-1A11-4D0B-A89B-C8D6C71D9ED0}" destId="{8D7E7BA8-257F-4D20-BC7A-1BFAB4F9AA1A}" srcOrd="1" destOrd="0" parTransId="{D6AEBABA-B374-476F-AB06-109688A724EE}" sibTransId="{2146C2A8-E46F-4D16-B2F1-1A0338373171}"/>
    <dgm:cxn modelId="{E2941C91-5D61-4059-9464-53E6AA00AAF5}" type="presOf" srcId="{C63C8859-EDA9-4D36-B42B-5BB5902942C2}" destId="{F487E85E-44F7-4AF5-BD4D-DFF3800FCA85}" srcOrd="1" destOrd="0" presId="urn:microsoft.com/office/officeart/2005/8/layout/pyramid1"/>
    <dgm:cxn modelId="{8A8327A0-F23F-41B5-951D-87F499A32A0F}" srcId="{B6E2A6C7-1A11-4D0B-A89B-C8D6C71D9ED0}" destId="{C63C8859-EDA9-4D36-B42B-5BB5902942C2}" srcOrd="2" destOrd="0" parTransId="{2CB322FE-2C14-4E30-8D49-5883CDF2741B}" sibTransId="{6EB2BAA2-FEC9-429B-A01D-76975758FF82}"/>
    <dgm:cxn modelId="{B4989FAA-9F97-4097-9C45-657110B43541}" type="presOf" srcId="{3CFF620A-D77E-44AD-BD94-00685D79ACB3}" destId="{4F43A9AC-2804-4DB7-90DC-49E40C6C882D}" srcOrd="1" destOrd="1" presId="urn:microsoft.com/office/officeart/2005/8/layout/pyramid1"/>
    <dgm:cxn modelId="{8E7538B2-EAC6-422A-B627-260230D73303}" type="presOf" srcId="{5A2F4EC2-52B0-4B75-A3B2-1F4F23B0828D}" destId="{9B6E0023-C9EE-473E-A94A-909A45EE6B1C}" srcOrd="0" destOrd="0" presId="urn:microsoft.com/office/officeart/2005/8/layout/pyramid1"/>
    <dgm:cxn modelId="{FD76BDC1-82D7-47D2-8DDC-14F2CB90A5BE}" type="presOf" srcId="{8D7E7BA8-257F-4D20-BC7A-1BFAB4F9AA1A}" destId="{AFC28293-4D7B-4EC8-8414-B89C711096B4}" srcOrd="0" destOrd="0" presId="urn:microsoft.com/office/officeart/2005/8/layout/pyramid1"/>
    <dgm:cxn modelId="{6271C1D0-A26E-49B1-AB44-AA50A8CFD5F1}" type="presOf" srcId="{BC0C8D9E-58D6-4C36-B375-AC22ED82F6F4}" destId="{9B6E0023-C9EE-473E-A94A-909A45EE6B1C}" srcOrd="0" destOrd="1" presId="urn:microsoft.com/office/officeart/2005/8/layout/pyramid1"/>
    <dgm:cxn modelId="{527EBDD3-A9BB-4CD8-B049-761DC436F060}" type="presOf" srcId="{40FC47A1-602B-475F-A162-FEFD09702197}" destId="{4148F14E-5C8D-44FE-9E12-183D3671F8D9}" srcOrd="1" destOrd="0" presId="urn:microsoft.com/office/officeart/2005/8/layout/pyramid1"/>
    <dgm:cxn modelId="{EA99CCD6-409B-4423-9164-4B86DC694143}" type="presOf" srcId="{C63C8859-EDA9-4D36-B42B-5BB5902942C2}" destId="{BFE50762-9E07-47B6-8053-080215F4E0FD}" srcOrd="0" destOrd="0" presId="urn:microsoft.com/office/officeart/2005/8/layout/pyramid1"/>
    <dgm:cxn modelId="{FE427CD9-A1BF-4A3B-AB24-A8D4208138C4}" type="presOf" srcId="{F8E2F369-E1D3-4968-A067-45477A9B64B0}" destId="{EF418BB7-CC50-4728-A7C3-0B6AAD60201B}" srcOrd="0" destOrd="0" presId="urn:microsoft.com/office/officeart/2005/8/layout/pyramid1"/>
    <dgm:cxn modelId="{C6C64ADD-F441-4335-8922-476FE42BE3A3}" srcId="{C63C8859-EDA9-4D36-B42B-5BB5902942C2}" destId="{F8E2F369-E1D3-4968-A067-45477A9B64B0}" srcOrd="0" destOrd="0" parTransId="{4C7672C7-725A-4493-919D-9BA016718B88}" sibTransId="{0418C910-2849-4494-9574-ABC3217AFB31}"/>
    <dgm:cxn modelId="{94E56CDF-86E1-471F-B77E-D21BB6AF7657}" srcId="{8D7E7BA8-257F-4D20-BC7A-1BFAB4F9AA1A}" destId="{3CFF620A-D77E-44AD-BD94-00685D79ACB3}" srcOrd="1" destOrd="0" parTransId="{12382149-CFDA-4693-BF35-D7DBAB332DC9}" sibTransId="{C70BA3DF-7CBD-4476-8457-D5F083D1D9B6}"/>
    <dgm:cxn modelId="{B3A5D6E3-F2D8-4E59-83F0-76AAB47E99BA}" type="presOf" srcId="{B6E2A6C7-1A11-4D0B-A89B-C8D6C71D9ED0}" destId="{21A5C55F-8B30-40C5-957B-BEB11975DC38}" srcOrd="0" destOrd="0" presId="urn:microsoft.com/office/officeart/2005/8/layout/pyramid1"/>
    <dgm:cxn modelId="{823BD0E6-9B19-400C-AF1D-F56D5897CCBD}" type="presOf" srcId="{8D7E7BA8-257F-4D20-BC7A-1BFAB4F9AA1A}" destId="{7CE8324F-B2E9-4638-9820-4A5AC1D0781F}" srcOrd="1" destOrd="0" presId="urn:microsoft.com/office/officeart/2005/8/layout/pyramid1"/>
    <dgm:cxn modelId="{6FD074E7-62F8-44D1-8C5E-18DEFA64659B}" srcId="{B6E2A6C7-1A11-4D0B-A89B-C8D6C71D9ED0}" destId="{40FC47A1-602B-475F-A162-FEFD09702197}" srcOrd="0" destOrd="0" parTransId="{FE3D73CB-CB36-4074-B3D9-62A5141BD600}" sibTransId="{FC8A3D9F-1F59-4E68-B223-ED8732A171C6}"/>
    <dgm:cxn modelId="{FC169DEB-0CBB-4361-9D3F-0F3AF7123E6A}" type="presOf" srcId="{2A8D8FBA-ACE4-4929-AD91-9E31934926B8}" destId="{4F43A9AC-2804-4DB7-90DC-49E40C6C882D}" srcOrd="1" destOrd="0" presId="urn:microsoft.com/office/officeart/2005/8/layout/pyramid1"/>
    <dgm:cxn modelId="{925C57F5-7850-492A-8543-426B2F219CC5}" type="presOf" srcId="{3CFF620A-D77E-44AD-BD94-00685D79ACB3}" destId="{414EB77E-94E0-4075-96C3-5625AB3C1D1C}" srcOrd="0" destOrd="1" presId="urn:microsoft.com/office/officeart/2005/8/layout/pyramid1"/>
    <dgm:cxn modelId="{7A84A1F3-047C-4C44-B72D-233FF35B04CF}" type="presParOf" srcId="{21A5C55F-8B30-40C5-957B-BEB11975DC38}" destId="{9F4EA28A-1E2E-44E0-AFB4-72A6DF982CD0}" srcOrd="0" destOrd="0" presId="urn:microsoft.com/office/officeart/2005/8/layout/pyramid1"/>
    <dgm:cxn modelId="{CB17FC6E-E1CB-4BCA-9BB3-73DFCE2EA498}" type="presParOf" srcId="{9F4EA28A-1E2E-44E0-AFB4-72A6DF982CD0}" destId="{9B6E0023-C9EE-473E-A94A-909A45EE6B1C}" srcOrd="0" destOrd="0" presId="urn:microsoft.com/office/officeart/2005/8/layout/pyramid1"/>
    <dgm:cxn modelId="{01FB278F-2987-4A87-A9A3-FAB77E24AA90}" type="presParOf" srcId="{9F4EA28A-1E2E-44E0-AFB4-72A6DF982CD0}" destId="{8873A645-FCEA-428D-8970-9E98C6043A0E}" srcOrd="1" destOrd="0" presId="urn:microsoft.com/office/officeart/2005/8/layout/pyramid1"/>
    <dgm:cxn modelId="{00FBA646-7F81-44F7-8841-785A812636D8}" type="presParOf" srcId="{9F4EA28A-1E2E-44E0-AFB4-72A6DF982CD0}" destId="{D045B501-7D10-4D20-8BE5-B8E188F52C83}" srcOrd="2" destOrd="0" presId="urn:microsoft.com/office/officeart/2005/8/layout/pyramid1"/>
    <dgm:cxn modelId="{12192C09-A4F9-4420-BEBC-29A2935179FC}" type="presParOf" srcId="{9F4EA28A-1E2E-44E0-AFB4-72A6DF982CD0}" destId="{4148F14E-5C8D-44FE-9E12-183D3671F8D9}" srcOrd="3" destOrd="0" presId="urn:microsoft.com/office/officeart/2005/8/layout/pyramid1"/>
    <dgm:cxn modelId="{640F2FDF-2402-49EE-BFED-565FFCE9CADA}" type="presParOf" srcId="{21A5C55F-8B30-40C5-957B-BEB11975DC38}" destId="{5E475F1B-20D3-4C05-90E1-6907D610386D}" srcOrd="1" destOrd="0" presId="urn:microsoft.com/office/officeart/2005/8/layout/pyramid1"/>
    <dgm:cxn modelId="{C860BC70-5793-4A22-BAF2-2EC3630145B5}" type="presParOf" srcId="{5E475F1B-20D3-4C05-90E1-6907D610386D}" destId="{414EB77E-94E0-4075-96C3-5625AB3C1D1C}" srcOrd="0" destOrd="0" presId="urn:microsoft.com/office/officeart/2005/8/layout/pyramid1"/>
    <dgm:cxn modelId="{4B7CD53C-9FD7-4A1A-8C30-DFAADE5C81FF}" type="presParOf" srcId="{5E475F1B-20D3-4C05-90E1-6907D610386D}" destId="{4F43A9AC-2804-4DB7-90DC-49E40C6C882D}" srcOrd="1" destOrd="0" presId="urn:microsoft.com/office/officeart/2005/8/layout/pyramid1"/>
    <dgm:cxn modelId="{06CCD74E-7800-4B97-A76E-F1063103C4B8}" type="presParOf" srcId="{5E475F1B-20D3-4C05-90E1-6907D610386D}" destId="{AFC28293-4D7B-4EC8-8414-B89C711096B4}" srcOrd="2" destOrd="0" presId="urn:microsoft.com/office/officeart/2005/8/layout/pyramid1"/>
    <dgm:cxn modelId="{BFD4E633-CDE0-4B25-8D65-798AB1C7961D}" type="presParOf" srcId="{5E475F1B-20D3-4C05-90E1-6907D610386D}" destId="{7CE8324F-B2E9-4638-9820-4A5AC1D0781F}" srcOrd="3" destOrd="0" presId="urn:microsoft.com/office/officeart/2005/8/layout/pyramid1"/>
    <dgm:cxn modelId="{C5A09626-DC13-4E8E-8CB0-20AF260A2120}" type="presParOf" srcId="{21A5C55F-8B30-40C5-957B-BEB11975DC38}" destId="{39A57843-755D-4904-8EFA-27FFF2C55572}" srcOrd="2" destOrd="0" presId="urn:microsoft.com/office/officeart/2005/8/layout/pyramid1"/>
    <dgm:cxn modelId="{D14A60E7-DA9C-4306-AD06-92408142706F}" type="presParOf" srcId="{39A57843-755D-4904-8EFA-27FFF2C55572}" destId="{EF418BB7-CC50-4728-A7C3-0B6AAD60201B}" srcOrd="0" destOrd="0" presId="urn:microsoft.com/office/officeart/2005/8/layout/pyramid1"/>
    <dgm:cxn modelId="{D146CFF5-4D2D-4CF2-925A-0DAC78623EF9}" type="presParOf" srcId="{39A57843-755D-4904-8EFA-27FFF2C55572}" destId="{40FED352-2EE4-474B-B548-C8FEC21E05D1}" srcOrd="1" destOrd="0" presId="urn:microsoft.com/office/officeart/2005/8/layout/pyramid1"/>
    <dgm:cxn modelId="{840F1C7E-D09C-4FEB-A98C-93C9C28DD46A}" type="presParOf" srcId="{39A57843-755D-4904-8EFA-27FFF2C55572}" destId="{BFE50762-9E07-47B6-8053-080215F4E0FD}" srcOrd="2" destOrd="0" presId="urn:microsoft.com/office/officeart/2005/8/layout/pyramid1"/>
    <dgm:cxn modelId="{7B7B6A1F-09B9-47BB-A69F-CF4B53EB660C}" type="presParOf" srcId="{39A57843-755D-4904-8EFA-27FFF2C55572}" destId="{F487E85E-44F7-4AF5-BD4D-DFF3800FCA85}" srcOrd="3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FF12E5-0687-4A08-BF49-47B5A47CD565}" type="doc">
      <dgm:prSet loTypeId="urn:microsoft.com/office/officeart/2005/8/layout/list1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kumimoji="1" lang="ja-JP" altLang="en-US"/>
        </a:p>
      </dgm:t>
    </dgm:pt>
    <dgm:pt modelId="{FF794CB5-3FA3-4C4E-8643-4D5FA27DA1BB}">
      <dgm:prSet/>
      <dgm:spPr/>
      <dgm:t>
        <a:bodyPr/>
        <a:lstStyle/>
        <a:p>
          <a:r>
            <a:rPr kumimoji="1" lang="en-US" dirty="0"/>
            <a:t>1-tier system</a:t>
          </a:r>
          <a:r>
            <a:rPr kumimoji="1" lang="ja-JP" dirty="0"/>
            <a:t>（</a:t>
          </a:r>
          <a:r>
            <a:rPr kumimoji="1" lang="en-US" dirty="0"/>
            <a:t>RRS</a:t>
          </a:r>
          <a:r>
            <a:rPr kumimoji="1" lang="ja-JP" dirty="0"/>
            <a:t>のみ）</a:t>
          </a:r>
          <a:endParaRPr lang="ja-JP" dirty="0"/>
        </a:p>
      </dgm:t>
    </dgm:pt>
    <dgm:pt modelId="{C344F7D7-E0C9-49D0-BE33-5C37BD00BD65}" type="parTrans" cxnId="{F0207F52-6BF9-48CF-AA46-EB9E1329D41F}">
      <dgm:prSet/>
      <dgm:spPr/>
      <dgm:t>
        <a:bodyPr/>
        <a:lstStyle/>
        <a:p>
          <a:endParaRPr kumimoji="1" lang="ja-JP" altLang="en-US"/>
        </a:p>
      </dgm:t>
    </dgm:pt>
    <dgm:pt modelId="{BB2140FB-1C3E-4EFB-9EDB-F61AB8748BD9}" type="sibTrans" cxnId="{F0207F52-6BF9-48CF-AA46-EB9E1329D41F}">
      <dgm:prSet/>
      <dgm:spPr/>
      <dgm:t>
        <a:bodyPr/>
        <a:lstStyle/>
        <a:p>
          <a:endParaRPr kumimoji="1" lang="ja-JP" altLang="en-US"/>
        </a:p>
      </dgm:t>
    </dgm:pt>
    <dgm:pt modelId="{830297A7-8922-43CA-851F-626A65E5C026}">
      <dgm:prSet/>
      <dgm:spPr/>
      <dgm:t>
        <a:bodyPr/>
        <a:lstStyle/>
        <a:p>
          <a:r>
            <a:rPr kumimoji="1" lang="ja-JP" dirty="0"/>
            <a:t>起動側は常に</a:t>
          </a:r>
          <a:r>
            <a:rPr kumimoji="1" lang="en-US" dirty="0"/>
            <a:t>RRS</a:t>
          </a:r>
          <a:r>
            <a:rPr kumimoji="1" lang="ja-JP" altLang="en-US" dirty="0"/>
            <a:t>のみを</a:t>
          </a:r>
          <a:r>
            <a:rPr kumimoji="1" lang="ja-JP" dirty="0"/>
            <a:t>起動</a:t>
          </a:r>
          <a:endParaRPr kumimoji="1" lang="en-US" altLang="ja-JP" dirty="0"/>
        </a:p>
      </dgm:t>
    </dgm:pt>
    <dgm:pt modelId="{91182FD8-ECAB-40B8-A7F6-9AE4347B44F3}" type="parTrans" cxnId="{2E4C2470-083D-48FE-AAD5-41BE32B640BD}">
      <dgm:prSet/>
      <dgm:spPr/>
      <dgm:t>
        <a:bodyPr/>
        <a:lstStyle/>
        <a:p>
          <a:endParaRPr kumimoji="1" lang="ja-JP" altLang="en-US"/>
        </a:p>
      </dgm:t>
    </dgm:pt>
    <dgm:pt modelId="{1D43B1A3-5D4B-4ECD-A150-B4745F6CA1D3}" type="sibTrans" cxnId="{2E4C2470-083D-48FE-AAD5-41BE32B640BD}">
      <dgm:prSet/>
      <dgm:spPr/>
      <dgm:t>
        <a:bodyPr/>
        <a:lstStyle/>
        <a:p>
          <a:endParaRPr kumimoji="1" lang="ja-JP" altLang="en-US"/>
        </a:p>
      </dgm:t>
    </dgm:pt>
    <dgm:pt modelId="{048A5A1C-0F4D-4511-A607-54C591CA9504}">
      <dgm:prSet/>
      <dgm:spPr/>
      <dgm:t>
        <a:bodyPr/>
        <a:lstStyle/>
        <a:p>
          <a:r>
            <a:rPr kumimoji="1" lang="ja-JP" dirty="0"/>
            <a:t>対応側は現着するまで心停止か</a:t>
          </a:r>
          <a:r>
            <a:rPr kumimoji="1" lang="ja-JP" altLang="en-US" dirty="0"/>
            <a:t>否</a:t>
          </a:r>
          <a:r>
            <a:rPr kumimoji="1" lang="ja-JP" dirty="0"/>
            <a:t>か分からない</a:t>
          </a:r>
          <a:endParaRPr lang="ja-JP" dirty="0"/>
        </a:p>
      </dgm:t>
    </dgm:pt>
    <dgm:pt modelId="{6CA08264-D1AB-4539-93E1-9249238E3DEF}" type="parTrans" cxnId="{8E993473-351A-4405-AD52-4314DCB2647A}">
      <dgm:prSet/>
      <dgm:spPr/>
      <dgm:t>
        <a:bodyPr/>
        <a:lstStyle/>
        <a:p>
          <a:endParaRPr kumimoji="1" lang="ja-JP" altLang="en-US"/>
        </a:p>
      </dgm:t>
    </dgm:pt>
    <dgm:pt modelId="{058B858F-7991-47BD-BCA0-2D08485F4AD9}" type="sibTrans" cxnId="{8E993473-351A-4405-AD52-4314DCB2647A}">
      <dgm:prSet/>
      <dgm:spPr/>
      <dgm:t>
        <a:bodyPr/>
        <a:lstStyle/>
        <a:p>
          <a:endParaRPr kumimoji="1" lang="ja-JP" altLang="en-US"/>
        </a:p>
      </dgm:t>
    </dgm:pt>
    <dgm:pt modelId="{42E23843-E994-4037-AC64-B3C6D259CF55}">
      <dgm:prSet/>
      <dgm:spPr/>
      <dgm:t>
        <a:bodyPr/>
        <a:lstStyle/>
        <a:p>
          <a:r>
            <a:rPr kumimoji="1" lang="ja-JP" altLang="en-US" dirty="0"/>
            <a:t>非蘇生事案の</a:t>
          </a:r>
          <a:r>
            <a:rPr kumimoji="1" lang="ja-JP" dirty="0">
              <a:solidFill>
                <a:schemeClr val="accent1"/>
              </a:solidFill>
            </a:rPr>
            <a:t>オーバートリアージ</a:t>
          </a:r>
          <a:endParaRPr lang="ja-JP" dirty="0">
            <a:solidFill>
              <a:schemeClr val="accent1"/>
            </a:solidFill>
          </a:endParaRPr>
        </a:p>
      </dgm:t>
    </dgm:pt>
    <dgm:pt modelId="{34D6E19F-80E4-4E80-A596-1F81D7130AA7}" type="parTrans" cxnId="{5D14CFD6-FD13-4FE5-A168-9D052794B5D3}">
      <dgm:prSet/>
      <dgm:spPr/>
      <dgm:t>
        <a:bodyPr/>
        <a:lstStyle/>
        <a:p>
          <a:endParaRPr kumimoji="1" lang="ja-JP" altLang="en-US"/>
        </a:p>
      </dgm:t>
    </dgm:pt>
    <dgm:pt modelId="{D6D27568-CF4D-4145-8309-FBB0B732E09D}" type="sibTrans" cxnId="{5D14CFD6-FD13-4FE5-A168-9D052794B5D3}">
      <dgm:prSet/>
      <dgm:spPr/>
      <dgm:t>
        <a:bodyPr/>
        <a:lstStyle/>
        <a:p>
          <a:endParaRPr kumimoji="1" lang="ja-JP" altLang="en-US"/>
        </a:p>
      </dgm:t>
    </dgm:pt>
    <dgm:pt modelId="{A02E2C74-390E-47B1-A511-F706D4C1F5B1}">
      <dgm:prSet/>
      <dgm:spPr/>
      <dgm:t>
        <a:bodyPr/>
        <a:lstStyle/>
        <a:p>
          <a:r>
            <a:rPr kumimoji="1" lang="en-US" dirty="0"/>
            <a:t>2-tier system</a:t>
          </a:r>
          <a:r>
            <a:rPr kumimoji="1" lang="ja-JP" dirty="0"/>
            <a:t>（</a:t>
          </a:r>
          <a:r>
            <a:rPr kumimoji="1" lang="en-US" dirty="0"/>
            <a:t>RRS</a:t>
          </a:r>
          <a:r>
            <a:rPr kumimoji="1" lang="ja-JP" dirty="0"/>
            <a:t>と</a:t>
          </a:r>
          <a:r>
            <a:rPr kumimoji="1" lang="en-US" dirty="0"/>
            <a:t>Code Blue</a:t>
          </a:r>
          <a:r>
            <a:rPr kumimoji="1" lang="ja-JP" dirty="0"/>
            <a:t>を併用）</a:t>
          </a:r>
          <a:endParaRPr lang="ja-JP" dirty="0"/>
        </a:p>
      </dgm:t>
    </dgm:pt>
    <dgm:pt modelId="{2807FBA4-12E2-4C0D-8D72-2DE2D411DA5E}" type="parTrans" cxnId="{B3A1027C-9F0F-41C4-993E-EEAFA243834F}">
      <dgm:prSet/>
      <dgm:spPr/>
      <dgm:t>
        <a:bodyPr/>
        <a:lstStyle/>
        <a:p>
          <a:endParaRPr kumimoji="1" lang="ja-JP" altLang="en-US"/>
        </a:p>
      </dgm:t>
    </dgm:pt>
    <dgm:pt modelId="{F3C19BAE-049E-44F0-843D-4D9955F803F7}" type="sibTrans" cxnId="{B3A1027C-9F0F-41C4-993E-EEAFA243834F}">
      <dgm:prSet/>
      <dgm:spPr/>
      <dgm:t>
        <a:bodyPr/>
        <a:lstStyle/>
        <a:p>
          <a:endParaRPr kumimoji="1" lang="ja-JP" altLang="en-US"/>
        </a:p>
      </dgm:t>
    </dgm:pt>
    <dgm:pt modelId="{ADEBFB44-1E1D-4878-AECD-17D62325374A}">
      <dgm:prSet/>
      <dgm:spPr/>
      <dgm:t>
        <a:bodyPr/>
        <a:lstStyle/>
        <a:p>
          <a:r>
            <a:rPr kumimoji="1" lang="ja-JP" dirty="0">
              <a:solidFill>
                <a:schemeClr val="accent1"/>
              </a:solidFill>
            </a:rPr>
            <a:t>起動側が</a:t>
          </a:r>
          <a:r>
            <a:rPr kumimoji="1" lang="ja-JP" altLang="en-US" dirty="0">
              <a:solidFill>
                <a:schemeClr val="accent1"/>
              </a:solidFill>
            </a:rPr>
            <a:t>蘇生事案か否かを判断</a:t>
          </a:r>
          <a:endParaRPr lang="ja-JP" dirty="0">
            <a:solidFill>
              <a:schemeClr val="accent1"/>
            </a:solidFill>
          </a:endParaRPr>
        </a:p>
      </dgm:t>
    </dgm:pt>
    <dgm:pt modelId="{C9DFDA0A-94F9-46AF-A79A-B1565B43118B}" type="parTrans" cxnId="{DCAD3433-E7D7-41C9-84EA-43EEC0B42EAA}">
      <dgm:prSet/>
      <dgm:spPr/>
      <dgm:t>
        <a:bodyPr/>
        <a:lstStyle/>
        <a:p>
          <a:endParaRPr kumimoji="1" lang="ja-JP" altLang="en-US"/>
        </a:p>
      </dgm:t>
    </dgm:pt>
    <dgm:pt modelId="{5038905C-7264-49B7-AAF7-A405F00C84AA}" type="sibTrans" cxnId="{DCAD3433-E7D7-41C9-84EA-43EEC0B42EAA}">
      <dgm:prSet/>
      <dgm:spPr/>
      <dgm:t>
        <a:bodyPr/>
        <a:lstStyle/>
        <a:p>
          <a:endParaRPr kumimoji="1" lang="ja-JP" altLang="en-US"/>
        </a:p>
      </dgm:t>
    </dgm:pt>
    <dgm:pt modelId="{BC08142F-F55D-45CC-873A-9A7C7F52E254}">
      <dgm:prSet/>
      <dgm:spPr/>
      <dgm:t>
        <a:bodyPr/>
        <a:lstStyle/>
        <a:p>
          <a:r>
            <a:rPr kumimoji="1" lang="ja-JP" dirty="0"/>
            <a:t>対応側は</a:t>
          </a:r>
          <a:r>
            <a:rPr kumimoji="1" lang="en-US" dirty="0"/>
            <a:t>RRS</a:t>
          </a:r>
          <a:r>
            <a:rPr kumimoji="1" lang="ja-JP" dirty="0"/>
            <a:t>なら走らなくて良い</a:t>
          </a:r>
          <a:endParaRPr lang="ja-JP" dirty="0">
            <a:solidFill>
              <a:schemeClr val="accent1"/>
            </a:solidFill>
          </a:endParaRPr>
        </a:p>
      </dgm:t>
    </dgm:pt>
    <dgm:pt modelId="{30A839F2-D639-4294-8741-CB293675146B}" type="parTrans" cxnId="{E427BA7F-CB4B-4449-B91C-7CA43D6C7293}">
      <dgm:prSet/>
      <dgm:spPr/>
      <dgm:t>
        <a:bodyPr/>
        <a:lstStyle/>
        <a:p>
          <a:endParaRPr kumimoji="1" lang="ja-JP" altLang="en-US"/>
        </a:p>
      </dgm:t>
    </dgm:pt>
    <dgm:pt modelId="{7A673FD6-2551-415C-860B-F11397ED1796}" type="sibTrans" cxnId="{E427BA7F-CB4B-4449-B91C-7CA43D6C7293}">
      <dgm:prSet/>
      <dgm:spPr/>
      <dgm:t>
        <a:bodyPr/>
        <a:lstStyle/>
        <a:p>
          <a:endParaRPr kumimoji="1" lang="ja-JP" altLang="en-US"/>
        </a:p>
      </dgm:t>
    </dgm:pt>
    <dgm:pt modelId="{992053F4-E205-46D0-8120-38104B1C42DA}">
      <dgm:prSet/>
      <dgm:spPr/>
      <dgm:t>
        <a:bodyPr/>
        <a:lstStyle/>
        <a:p>
          <a:r>
            <a:rPr kumimoji="1" lang="ja-JP" dirty="0"/>
            <a:t>「事を小さく収めたい」という</a:t>
          </a:r>
          <a:r>
            <a:rPr kumimoji="1" lang="ja-JP" altLang="en-US" dirty="0"/>
            <a:t>心理</a:t>
          </a:r>
          <a:endParaRPr lang="ja-JP" dirty="0"/>
        </a:p>
      </dgm:t>
    </dgm:pt>
    <dgm:pt modelId="{400ACA0C-8FC1-484A-A8E9-EE4F3F81ACD2}" type="parTrans" cxnId="{DD623F44-C7AB-42BC-BC23-4080515A48BF}">
      <dgm:prSet/>
      <dgm:spPr/>
      <dgm:t>
        <a:bodyPr/>
        <a:lstStyle/>
        <a:p>
          <a:endParaRPr kumimoji="1" lang="ja-JP" altLang="en-US"/>
        </a:p>
      </dgm:t>
    </dgm:pt>
    <dgm:pt modelId="{769D1680-FEB7-4579-830C-30AE82DB9F8A}" type="sibTrans" cxnId="{DD623F44-C7AB-42BC-BC23-4080515A48BF}">
      <dgm:prSet/>
      <dgm:spPr/>
      <dgm:t>
        <a:bodyPr/>
        <a:lstStyle/>
        <a:p>
          <a:endParaRPr kumimoji="1" lang="ja-JP" altLang="en-US"/>
        </a:p>
      </dgm:t>
    </dgm:pt>
    <dgm:pt modelId="{BC1601CC-7304-44EF-B071-14A3E5CD1E44}">
      <dgm:prSet/>
      <dgm:spPr/>
      <dgm:t>
        <a:bodyPr/>
        <a:lstStyle/>
        <a:p>
          <a:r>
            <a:rPr kumimoji="1" lang="ja-JP" dirty="0">
              <a:solidFill>
                <a:schemeClr val="accent1"/>
              </a:solidFill>
            </a:rPr>
            <a:t>常に</a:t>
          </a:r>
          <a:r>
            <a:rPr kumimoji="1" lang="ja-JP" altLang="en-US" dirty="0">
              <a:solidFill>
                <a:schemeClr val="accent1"/>
              </a:solidFill>
            </a:rPr>
            <a:t>“</a:t>
          </a:r>
          <a:r>
            <a:rPr kumimoji="1" lang="ja-JP" altLang="ja-JP" dirty="0">
              <a:solidFill>
                <a:schemeClr val="accent1"/>
              </a:solidFill>
            </a:rPr>
            <a:t>全力疾走</a:t>
          </a:r>
          <a:r>
            <a:rPr kumimoji="1" lang="ja-JP" altLang="en-US" dirty="0"/>
            <a:t>”</a:t>
          </a:r>
          <a:endParaRPr lang="ja-JP" dirty="0"/>
        </a:p>
      </dgm:t>
    </dgm:pt>
    <dgm:pt modelId="{A6C7E1C9-D9E8-4301-AE5D-B702587E5AA7}" type="parTrans" cxnId="{BDE8E576-63FB-4A12-892B-27C781EC401A}">
      <dgm:prSet/>
      <dgm:spPr/>
      <dgm:t>
        <a:bodyPr/>
        <a:lstStyle/>
        <a:p>
          <a:endParaRPr kumimoji="1" lang="ja-JP" altLang="en-US"/>
        </a:p>
      </dgm:t>
    </dgm:pt>
    <dgm:pt modelId="{1F170480-AD87-497E-9225-C0AC9876773E}" type="sibTrans" cxnId="{BDE8E576-63FB-4A12-892B-27C781EC401A}">
      <dgm:prSet/>
      <dgm:spPr/>
      <dgm:t>
        <a:bodyPr/>
        <a:lstStyle/>
        <a:p>
          <a:endParaRPr kumimoji="1" lang="ja-JP" altLang="en-US"/>
        </a:p>
      </dgm:t>
    </dgm:pt>
    <dgm:pt modelId="{7539865D-8EAD-4325-9711-49E33505B2AE}">
      <dgm:prSet/>
      <dgm:spPr/>
      <dgm:t>
        <a:bodyPr/>
        <a:lstStyle/>
        <a:p>
          <a:r>
            <a:rPr kumimoji="1" lang="ja-JP" dirty="0"/>
            <a:t>蘇生事案の</a:t>
          </a:r>
          <a:r>
            <a:rPr kumimoji="1" lang="ja-JP" dirty="0">
              <a:solidFill>
                <a:schemeClr val="accent1"/>
              </a:solidFill>
            </a:rPr>
            <a:t>アンダートリアージ</a:t>
          </a:r>
          <a:endParaRPr lang="ja-JP" dirty="0">
            <a:solidFill>
              <a:schemeClr val="accent1"/>
            </a:solidFill>
          </a:endParaRPr>
        </a:p>
      </dgm:t>
    </dgm:pt>
    <dgm:pt modelId="{366745A0-3F2E-4E24-A96A-4258E8D1E8E2}" type="parTrans" cxnId="{A2E0AF94-93EC-4F6D-9AC5-4E85A6C65F4E}">
      <dgm:prSet/>
      <dgm:spPr/>
      <dgm:t>
        <a:bodyPr/>
        <a:lstStyle/>
        <a:p>
          <a:endParaRPr kumimoji="1" lang="ja-JP" altLang="en-US"/>
        </a:p>
      </dgm:t>
    </dgm:pt>
    <dgm:pt modelId="{E2F7EE14-5D81-4324-B9F5-1FFBEA20C773}" type="sibTrans" cxnId="{A2E0AF94-93EC-4F6D-9AC5-4E85A6C65F4E}">
      <dgm:prSet/>
      <dgm:spPr/>
      <dgm:t>
        <a:bodyPr/>
        <a:lstStyle/>
        <a:p>
          <a:endParaRPr kumimoji="1" lang="ja-JP" altLang="en-US"/>
        </a:p>
      </dgm:t>
    </dgm:pt>
    <dgm:pt modelId="{A1287791-B440-4348-8827-D4793399261A}" type="pres">
      <dgm:prSet presAssocID="{C2FF12E5-0687-4A08-BF49-47B5A47CD565}" presName="linear" presStyleCnt="0">
        <dgm:presLayoutVars>
          <dgm:dir/>
          <dgm:animLvl val="lvl"/>
          <dgm:resizeHandles val="exact"/>
        </dgm:presLayoutVars>
      </dgm:prSet>
      <dgm:spPr/>
    </dgm:pt>
    <dgm:pt modelId="{FC3BD44B-E03F-4736-8B53-1A4144A970AB}" type="pres">
      <dgm:prSet presAssocID="{FF794CB5-3FA3-4C4E-8643-4D5FA27DA1BB}" presName="parentLin" presStyleCnt="0"/>
      <dgm:spPr/>
    </dgm:pt>
    <dgm:pt modelId="{D6D310B2-190F-47DC-B459-D9BB5D09E021}" type="pres">
      <dgm:prSet presAssocID="{FF794CB5-3FA3-4C4E-8643-4D5FA27DA1BB}" presName="parentLeftMargin" presStyleLbl="node1" presStyleIdx="0" presStyleCnt="2"/>
      <dgm:spPr/>
    </dgm:pt>
    <dgm:pt modelId="{48B98BDE-75AF-437C-BE68-356699BD13F8}" type="pres">
      <dgm:prSet presAssocID="{FF794CB5-3FA3-4C4E-8643-4D5FA27DA1B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CC216FA-C5AA-415B-B17E-42BC62DE1ABC}" type="pres">
      <dgm:prSet presAssocID="{FF794CB5-3FA3-4C4E-8643-4D5FA27DA1BB}" presName="negativeSpace" presStyleCnt="0"/>
      <dgm:spPr/>
    </dgm:pt>
    <dgm:pt modelId="{6E173E76-CB06-4384-AF0C-9842CB773B6A}" type="pres">
      <dgm:prSet presAssocID="{FF794CB5-3FA3-4C4E-8643-4D5FA27DA1BB}" presName="childText" presStyleLbl="conFgAcc1" presStyleIdx="0" presStyleCnt="2">
        <dgm:presLayoutVars>
          <dgm:bulletEnabled val="1"/>
        </dgm:presLayoutVars>
      </dgm:prSet>
      <dgm:spPr/>
    </dgm:pt>
    <dgm:pt modelId="{05E9BF75-0F77-40DE-A86C-CDF720B096B3}" type="pres">
      <dgm:prSet presAssocID="{BB2140FB-1C3E-4EFB-9EDB-F61AB8748BD9}" presName="spaceBetweenRectangles" presStyleCnt="0"/>
      <dgm:spPr/>
    </dgm:pt>
    <dgm:pt modelId="{8B7D9B40-4859-48E8-AB89-0E94068FDA6B}" type="pres">
      <dgm:prSet presAssocID="{A02E2C74-390E-47B1-A511-F706D4C1F5B1}" presName="parentLin" presStyleCnt="0"/>
      <dgm:spPr/>
    </dgm:pt>
    <dgm:pt modelId="{770E418A-C77B-45C3-91D3-931AFD21F10D}" type="pres">
      <dgm:prSet presAssocID="{A02E2C74-390E-47B1-A511-F706D4C1F5B1}" presName="parentLeftMargin" presStyleLbl="node1" presStyleIdx="0" presStyleCnt="2"/>
      <dgm:spPr/>
    </dgm:pt>
    <dgm:pt modelId="{B87B3531-02D3-4842-8337-1687EF4528AB}" type="pres">
      <dgm:prSet presAssocID="{A02E2C74-390E-47B1-A511-F706D4C1F5B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D4F6DB01-C3FC-491D-9F8C-2CF19DE50BF9}" type="pres">
      <dgm:prSet presAssocID="{A02E2C74-390E-47B1-A511-F706D4C1F5B1}" presName="negativeSpace" presStyleCnt="0"/>
      <dgm:spPr/>
    </dgm:pt>
    <dgm:pt modelId="{AB02DC2B-8F17-4D60-BE2B-F6CFE8407C6D}" type="pres">
      <dgm:prSet presAssocID="{A02E2C74-390E-47B1-A511-F706D4C1F5B1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353DA217-CFAE-4A95-B19D-C7A0FBE2C9B5}" type="presOf" srcId="{830297A7-8922-43CA-851F-626A65E5C026}" destId="{6E173E76-CB06-4384-AF0C-9842CB773B6A}" srcOrd="0" destOrd="0" presId="urn:microsoft.com/office/officeart/2005/8/layout/list1"/>
    <dgm:cxn modelId="{9C9F0B1A-A26B-40C1-9D45-4ACE6C1271E3}" type="presOf" srcId="{048A5A1C-0F4D-4511-A607-54C591CA9504}" destId="{6E173E76-CB06-4384-AF0C-9842CB773B6A}" srcOrd="0" destOrd="1" presId="urn:microsoft.com/office/officeart/2005/8/layout/list1"/>
    <dgm:cxn modelId="{DCAD3433-E7D7-41C9-84EA-43EEC0B42EAA}" srcId="{A02E2C74-390E-47B1-A511-F706D4C1F5B1}" destId="{ADEBFB44-1E1D-4878-AECD-17D62325374A}" srcOrd="0" destOrd="0" parTransId="{C9DFDA0A-94F9-46AF-A79A-B1565B43118B}" sibTransId="{5038905C-7264-49B7-AAF7-A405F00C84AA}"/>
    <dgm:cxn modelId="{10DA6537-0D71-42F1-9E87-A86349A3ED24}" type="presOf" srcId="{BC08142F-F55D-45CC-873A-9A7C7F52E254}" destId="{AB02DC2B-8F17-4D60-BE2B-F6CFE8407C6D}" srcOrd="0" destOrd="2" presId="urn:microsoft.com/office/officeart/2005/8/layout/list1"/>
    <dgm:cxn modelId="{DD623F44-C7AB-42BC-BC23-4080515A48BF}" srcId="{A02E2C74-390E-47B1-A511-F706D4C1F5B1}" destId="{992053F4-E205-46D0-8120-38104B1C42DA}" srcOrd="1" destOrd="0" parTransId="{400ACA0C-8FC1-484A-A8E9-EE4F3F81ACD2}" sibTransId="{769D1680-FEB7-4579-830C-30AE82DB9F8A}"/>
    <dgm:cxn modelId="{86EA8B69-9C1A-417A-AEFC-937EC41F6F17}" type="presOf" srcId="{A02E2C74-390E-47B1-A511-F706D4C1F5B1}" destId="{B87B3531-02D3-4842-8337-1687EF4528AB}" srcOrd="1" destOrd="0" presId="urn:microsoft.com/office/officeart/2005/8/layout/list1"/>
    <dgm:cxn modelId="{2E4C2470-083D-48FE-AAD5-41BE32B640BD}" srcId="{FF794CB5-3FA3-4C4E-8643-4D5FA27DA1BB}" destId="{830297A7-8922-43CA-851F-626A65E5C026}" srcOrd="0" destOrd="0" parTransId="{91182FD8-ECAB-40B8-A7F6-9AE4347B44F3}" sibTransId="{1D43B1A3-5D4B-4ECD-A150-B4745F6CA1D3}"/>
    <dgm:cxn modelId="{F0207F52-6BF9-48CF-AA46-EB9E1329D41F}" srcId="{C2FF12E5-0687-4A08-BF49-47B5A47CD565}" destId="{FF794CB5-3FA3-4C4E-8643-4D5FA27DA1BB}" srcOrd="0" destOrd="0" parTransId="{C344F7D7-E0C9-49D0-BE33-5C37BD00BD65}" sibTransId="{BB2140FB-1C3E-4EFB-9EDB-F61AB8748BD9}"/>
    <dgm:cxn modelId="{8E993473-351A-4405-AD52-4314DCB2647A}" srcId="{FF794CB5-3FA3-4C4E-8643-4D5FA27DA1BB}" destId="{048A5A1C-0F4D-4511-A607-54C591CA9504}" srcOrd="1" destOrd="0" parTransId="{6CA08264-D1AB-4539-93E1-9249238E3DEF}" sibTransId="{058B858F-7991-47BD-BCA0-2D08485F4AD9}"/>
    <dgm:cxn modelId="{BDE8E576-63FB-4A12-892B-27C781EC401A}" srcId="{FF794CB5-3FA3-4C4E-8643-4D5FA27DA1BB}" destId="{BC1601CC-7304-44EF-B071-14A3E5CD1E44}" srcOrd="2" destOrd="0" parTransId="{A6C7E1C9-D9E8-4301-AE5D-B702587E5AA7}" sibTransId="{1F170480-AD87-497E-9225-C0AC9876773E}"/>
    <dgm:cxn modelId="{B3A1027C-9F0F-41C4-993E-EEAFA243834F}" srcId="{C2FF12E5-0687-4A08-BF49-47B5A47CD565}" destId="{A02E2C74-390E-47B1-A511-F706D4C1F5B1}" srcOrd="1" destOrd="0" parTransId="{2807FBA4-12E2-4C0D-8D72-2DE2D411DA5E}" sibTransId="{F3C19BAE-049E-44F0-843D-4D9955F803F7}"/>
    <dgm:cxn modelId="{E427BA7F-CB4B-4449-B91C-7CA43D6C7293}" srcId="{A02E2C74-390E-47B1-A511-F706D4C1F5B1}" destId="{BC08142F-F55D-45CC-873A-9A7C7F52E254}" srcOrd="2" destOrd="0" parTransId="{30A839F2-D639-4294-8741-CB293675146B}" sibTransId="{7A673FD6-2551-415C-860B-F11397ED1796}"/>
    <dgm:cxn modelId="{51E59885-9CF5-4491-B8A8-54C6B7EE4C7C}" type="presOf" srcId="{ADEBFB44-1E1D-4878-AECD-17D62325374A}" destId="{AB02DC2B-8F17-4D60-BE2B-F6CFE8407C6D}" srcOrd="0" destOrd="0" presId="urn:microsoft.com/office/officeart/2005/8/layout/list1"/>
    <dgm:cxn modelId="{7ECEAA8E-AE9A-40F6-A263-5000268286F8}" type="presOf" srcId="{992053F4-E205-46D0-8120-38104B1C42DA}" destId="{AB02DC2B-8F17-4D60-BE2B-F6CFE8407C6D}" srcOrd="0" destOrd="1" presId="urn:microsoft.com/office/officeart/2005/8/layout/list1"/>
    <dgm:cxn modelId="{F5226E8F-299B-4ADB-9D05-4A8215E3A40E}" type="presOf" srcId="{A02E2C74-390E-47B1-A511-F706D4C1F5B1}" destId="{770E418A-C77B-45C3-91D3-931AFD21F10D}" srcOrd="0" destOrd="0" presId="urn:microsoft.com/office/officeart/2005/8/layout/list1"/>
    <dgm:cxn modelId="{A2E0AF94-93EC-4F6D-9AC5-4E85A6C65F4E}" srcId="{A02E2C74-390E-47B1-A511-F706D4C1F5B1}" destId="{7539865D-8EAD-4325-9711-49E33505B2AE}" srcOrd="3" destOrd="0" parTransId="{366745A0-3F2E-4E24-A96A-4258E8D1E8E2}" sibTransId="{E2F7EE14-5D81-4324-B9F5-1FFBEA20C773}"/>
    <dgm:cxn modelId="{8356259B-4571-4DAE-B371-07C4969BA53F}" type="presOf" srcId="{FF794CB5-3FA3-4C4E-8643-4D5FA27DA1BB}" destId="{D6D310B2-190F-47DC-B459-D9BB5D09E021}" srcOrd="0" destOrd="0" presId="urn:microsoft.com/office/officeart/2005/8/layout/list1"/>
    <dgm:cxn modelId="{25F11ABF-5114-451F-A029-ADD6C1854F67}" type="presOf" srcId="{42E23843-E994-4037-AC64-B3C6D259CF55}" destId="{6E173E76-CB06-4384-AF0C-9842CB773B6A}" srcOrd="0" destOrd="3" presId="urn:microsoft.com/office/officeart/2005/8/layout/list1"/>
    <dgm:cxn modelId="{1686FDCA-FBB5-40AB-BA41-8B101E9A1D2B}" type="presOf" srcId="{FF794CB5-3FA3-4C4E-8643-4D5FA27DA1BB}" destId="{48B98BDE-75AF-437C-BE68-356699BD13F8}" srcOrd="1" destOrd="0" presId="urn:microsoft.com/office/officeart/2005/8/layout/list1"/>
    <dgm:cxn modelId="{5D14CFD6-FD13-4FE5-A168-9D052794B5D3}" srcId="{FF794CB5-3FA3-4C4E-8643-4D5FA27DA1BB}" destId="{42E23843-E994-4037-AC64-B3C6D259CF55}" srcOrd="3" destOrd="0" parTransId="{34D6E19F-80E4-4E80-A596-1F81D7130AA7}" sibTransId="{D6D27568-CF4D-4145-8309-FBB0B732E09D}"/>
    <dgm:cxn modelId="{1D83E4EA-7441-43B6-A398-64612BE7AC83}" type="presOf" srcId="{BC1601CC-7304-44EF-B071-14A3E5CD1E44}" destId="{6E173E76-CB06-4384-AF0C-9842CB773B6A}" srcOrd="0" destOrd="2" presId="urn:microsoft.com/office/officeart/2005/8/layout/list1"/>
    <dgm:cxn modelId="{9AF6C1FC-E424-4A03-ABE1-C64C0D52EFD5}" type="presOf" srcId="{C2FF12E5-0687-4A08-BF49-47B5A47CD565}" destId="{A1287791-B440-4348-8827-D4793399261A}" srcOrd="0" destOrd="0" presId="urn:microsoft.com/office/officeart/2005/8/layout/list1"/>
    <dgm:cxn modelId="{6512E3FF-260F-465B-80CA-A18B08881A7B}" type="presOf" srcId="{7539865D-8EAD-4325-9711-49E33505B2AE}" destId="{AB02DC2B-8F17-4D60-BE2B-F6CFE8407C6D}" srcOrd="0" destOrd="3" presId="urn:microsoft.com/office/officeart/2005/8/layout/list1"/>
    <dgm:cxn modelId="{46183398-E2DA-4705-9793-05D766B96640}" type="presParOf" srcId="{A1287791-B440-4348-8827-D4793399261A}" destId="{FC3BD44B-E03F-4736-8B53-1A4144A970AB}" srcOrd="0" destOrd="0" presId="urn:microsoft.com/office/officeart/2005/8/layout/list1"/>
    <dgm:cxn modelId="{6F69625B-FB78-4388-AF47-9C0B71DB1F67}" type="presParOf" srcId="{FC3BD44B-E03F-4736-8B53-1A4144A970AB}" destId="{D6D310B2-190F-47DC-B459-D9BB5D09E021}" srcOrd="0" destOrd="0" presId="urn:microsoft.com/office/officeart/2005/8/layout/list1"/>
    <dgm:cxn modelId="{BC18BC0A-C378-4219-8660-7F2E93478180}" type="presParOf" srcId="{FC3BD44B-E03F-4736-8B53-1A4144A970AB}" destId="{48B98BDE-75AF-437C-BE68-356699BD13F8}" srcOrd="1" destOrd="0" presId="urn:microsoft.com/office/officeart/2005/8/layout/list1"/>
    <dgm:cxn modelId="{188A9234-EA6A-4F7F-A571-2A0D88E16E0A}" type="presParOf" srcId="{A1287791-B440-4348-8827-D4793399261A}" destId="{5CC216FA-C5AA-415B-B17E-42BC62DE1ABC}" srcOrd="1" destOrd="0" presId="urn:microsoft.com/office/officeart/2005/8/layout/list1"/>
    <dgm:cxn modelId="{544DC887-973B-4092-8B11-FEA26B275C61}" type="presParOf" srcId="{A1287791-B440-4348-8827-D4793399261A}" destId="{6E173E76-CB06-4384-AF0C-9842CB773B6A}" srcOrd="2" destOrd="0" presId="urn:microsoft.com/office/officeart/2005/8/layout/list1"/>
    <dgm:cxn modelId="{305D33F2-388B-4F3A-94F9-14CCCDD15A5A}" type="presParOf" srcId="{A1287791-B440-4348-8827-D4793399261A}" destId="{05E9BF75-0F77-40DE-A86C-CDF720B096B3}" srcOrd="3" destOrd="0" presId="urn:microsoft.com/office/officeart/2005/8/layout/list1"/>
    <dgm:cxn modelId="{7C8E1BC5-D63F-42E8-B3CA-2C529A4654F3}" type="presParOf" srcId="{A1287791-B440-4348-8827-D4793399261A}" destId="{8B7D9B40-4859-48E8-AB89-0E94068FDA6B}" srcOrd="4" destOrd="0" presId="urn:microsoft.com/office/officeart/2005/8/layout/list1"/>
    <dgm:cxn modelId="{5A54757F-3F82-4A3D-A597-9728106EE3D1}" type="presParOf" srcId="{8B7D9B40-4859-48E8-AB89-0E94068FDA6B}" destId="{770E418A-C77B-45C3-91D3-931AFD21F10D}" srcOrd="0" destOrd="0" presId="urn:microsoft.com/office/officeart/2005/8/layout/list1"/>
    <dgm:cxn modelId="{FCF54CB9-09CF-4F30-BC8A-AE6F1F05131B}" type="presParOf" srcId="{8B7D9B40-4859-48E8-AB89-0E94068FDA6B}" destId="{B87B3531-02D3-4842-8337-1687EF4528AB}" srcOrd="1" destOrd="0" presId="urn:microsoft.com/office/officeart/2005/8/layout/list1"/>
    <dgm:cxn modelId="{1BCC5C6C-3C27-481E-8468-25E5DD43F1F6}" type="presParOf" srcId="{A1287791-B440-4348-8827-D4793399261A}" destId="{D4F6DB01-C3FC-491D-9F8C-2CF19DE50BF9}" srcOrd="5" destOrd="0" presId="urn:microsoft.com/office/officeart/2005/8/layout/list1"/>
    <dgm:cxn modelId="{A9ABC387-7378-4DBB-B7C3-0F61E6868CFB}" type="presParOf" srcId="{A1287791-B440-4348-8827-D4793399261A}" destId="{AB02DC2B-8F17-4D60-BE2B-F6CFE8407C6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26DEF6-5A98-4919-A11B-33036B31821D}" type="doc">
      <dgm:prSet loTypeId="urn:microsoft.com/office/officeart/2005/8/layout/cycle4" loCatId="cycle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kumimoji="1" lang="ja-JP" altLang="en-US"/>
        </a:p>
      </dgm:t>
    </dgm:pt>
    <dgm:pt modelId="{EAF425ED-975A-4F02-9B3A-CA74F232D5F3}">
      <dgm:prSet custT="1"/>
      <dgm:spPr/>
      <dgm:t>
        <a:bodyPr vert="horz" anchor="ctr" anchorCtr="1"/>
        <a:lstStyle/>
        <a:p>
          <a:pPr marL="0" indent="0"/>
          <a:r>
            <a:rPr lang="ja-JP" altLang="en-US" sz="3200" dirty="0"/>
            <a:t>急変認識</a:t>
          </a:r>
        </a:p>
      </dgm:t>
    </dgm:pt>
    <dgm:pt modelId="{D0AA3BF8-C7B1-4DA6-B1EC-F890B6564FCC}" type="parTrans" cxnId="{966725F4-FC4E-4F31-B92C-D161ACA80DE7}">
      <dgm:prSet/>
      <dgm:spPr/>
      <dgm:t>
        <a:bodyPr/>
        <a:lstStyle/>
        <a:p>
          <a:endParaRPr kumimoji="1" lang="ja-JP" altLang="en-US"/>
        </a:p>
      </dgm:t>
    </dgm:pt>
    <dgm:pt modelId="{A0A8918C-8BDF-49D9-9E1A-D91FA845F26F}" type="sibTrans" cxnId="{966725F4-FC4E-4F31-B92C-D161ACA80DE7}">
      <dgm:prSet/>
      <dgm:spPr/>
      <dgm:t>
        <a:bodyPr/>
        <a:lstStyle/>
        <a:p>
          <a:endParaRPr kumimoji="1" lang="ja-JP" altLang="en-US"/>
        </a:p>
      </dgm:t>
    </dgm:pt>
    <dgm:pt modelId="{6FCBBD1D-D6B2-4241-A08E-6C11223EFE10}">
      <dgm:prSet custT="1"/>
      <dgm:spPr/>
      <dgm:t>
        <a:bodyPr/>
        <a:lstStyle/>
        <a:p>
          <a:r>
            <a:rPr kumimoji="1" lang="ja-JP" altLang="en-US" sz="3200" dirty="0"/>
            <a:t>起動基準</a:t>
          </a:r>
          <a:endParaRPr lang="ja-JP" altLang="en-US" sz="3200" dirty="0"/>
        </a:p>
      </dgm:t>
    </dgm:pt>
    <dgm:pt modelId="{BD70D047-51BA-4215-9958-44B6608CCE36}" type="parTrans" cxnId="{33DF69A2-535A-4D91-89AA-918BC85C92EB}">
      <dgm:prSet/>
      <dgm:spPr/>
      <dgm:t>
        <a:bodyPr/>
        <a:lstStyle/>
        <a:p>
          <a:endParaRPr kumimoji="1" lang="ja-JP" altLang="en-US"/>
        </a:p>
      </dgm:t>
    </dgm:pt>
    <dgm:pt modelId="{825E7A8B-68AD-434E-B887-81CABEEB3835}" type="sibTrans" cxnId="{33DF69A2-535A-4D91-89AA-918BC85C92EB}">
      <dgm:prSet/>
      <dgm:spPr/>
      <dgm:t>
        <a:bodyPr/>
        <a:lstStyle/>
        <a:p>
          <a:endParaRPr kumimoji="1" lang="ja-JP" altLang="en-US"/>
        </a:p>
      </dgm:t>
    </dgm:pt>
    <dgm:pt modelId="{19A0EE62-2281-46F6-AE54-A0F96D034301}">
      <dgm:prSet/>
      <dgm:spPr/>
      <dgm:t>
        <a:bodyPr/>
        <a:lstStyle/>
        <a:p>
          <a:r>
            <a:rPr kumimoji="1" lang="ja-JP" dirty="0"/>
            <a:t>医師</a:t>
          </a:r>
          <a:endParaRPr lang="ja-JP" dirty="0"/>
        </a:p>
      </dgm:t>
    </dgm:pt>
    <dgm:pt modelId="{28F1D34A-1ADF-4610-9A66-F51454ABF6B5}" type="parTrans" cxnId="{8FC7FBBF-A9D6-4345-9141-B6901F730E97}">
      <dgm:prSet/>
      <dgm:spPr/>
      <dgm:t>
        <a:bodyPr/>
        <a:lstStyle/>
        <a:p>
          <a:endParaRPr kumimoji="1" lang="ja-JP" altLang="en-US"/>
        </a:p>
      </dgm:t>
    </dgm:pt>
    <dgm:pt modelId="{EDE6372A-C6E4-4E23-AFC5-9FAC9D5943CE}" type="sibTrans" cxnId="{8FC7FBBF-A9D6-4345-9141-B6901F730E97}">
      <dgm:prSet/>
      <dgm:spPr/>
      <dgm:t>
        <a:bodyPr/>
        <a:lstStyle/>
        <a:p>
          <a:endParaRPr kumimoji="1" lang="ja-JP" altLang="en-US"/>
        </a:p>
      </dgm:t>
    </dgm:pt>
    <dgm:pt modelId="{EA13EABF-9EBB-439B-865B-D6FDBDCCDC35}">
      <dgm:prSet custT="1"/>
      <dgm:spPr/>
      <dgm:t>
        <a:bodyPr/>
        <a:lstStyle/>
        <a:p>
          <a:r>
            <a:rPr kumimoji="1" lang="ja-JP" altLang="en-US" sz="3200"/>
            <a:t>起動方法</a:t>
          </a:r>
          <a:endParaRPr lang="ja-JP" altLang="en-US" sz="3200"/>
        </a:p>
      </dgm:t>
    </dgm:pt>
    <dgm:pt modelId="{64204F26-DF49-465E-8DD1-1B836B985AD0}" type="parTrans" cxnId="{D77794EA-9576-48DD-B742-44615416CC86}">
      <dgm:prSet/>
      <dgm:spPr/>
      <dgm:t>
        <a:bodyPr/>
        <a:lstStyle/>
        <a:p>
          <a:endParaRPr kumimoji="1" lang="ja-JP" altLang="en-US"/>
        </a:p>
      </dgm:t>
    </dgm:pt>
    <dgm:pt modelId="{E0D19D6C-0739-4A24-979B-854E964FDB3C}" type="sibTrans" cxnId="{D77794EA-9576-48DD-B742-44615416CC86}">
      <dgm:prSet/>
      <dgm:spPr/>
      <dgm:t>
        <a:bodyPr/>
        <a:lstStyle/>
        <a:p>
          <a:endParaRPr kumimoji="1" lang="ja-JP" altLang="en-US"/>
        </a:p>
      </dgm:t>
    </dgm:pt>
    <dgm:pt modelId="{7E90BFCD-D09F-4183-B0B0-2CD77B5B347E}">
      <dgm:prSet/>
      <dgm:spPr/>
      <dgm:t>
        <a:bodyPr/>
        <a:lstStyle/>
        <a:p>
          <a:r>
            <a:rPr kumimoji="1" lang="ja-JP" dirty="0"/>
            <a:t>全館放送</a:t>
          </a:r>
          <a:endParaRPr lang="ja-JP" dirty="0"/>
        </a:p>
      </dgm:t>
    </dgm:pt>
    <dgm:pt modelId="{11DBFCDA-BD24-43BF-B81B-4E2D71D0449E}" type="parTrans" cxnId="{14ECCCA6-EDA5-4ED8-A1E6-D93130212B4B}">
      <dgm:prSet/>
      <dgm:spPr/>
      <dgm:t>
        <a:bodyPr/>
        <a:lstStyle/>
        <a:p>
          <a:endParaRPr kumimoji="1" lang="ja-JP" altLang="en-US"/>
        </a:p>
      </dgm:t>
    </dgm:pt>
    <dgm:pt modelId="{78398BCC-0DD3-4F7F-BD04-AF5C268172F2}" type="sibTrans" cxnId="{14ECCCA6-EDA5-4ED8-A1E6-D93130212B4B}">
      <dgm:prSet/>
      <dgm:spPr/>
      <dgm:t>
        <a:bodyPr/>
        <a:lstStyle/>
        <a:p>
          <a:endParaRPr kumimoji="1" lang="ja-JP" altLang="en-US"/>
        </a:p>
      </dgm:t>
    </dgm:pt>
    <dgm:pt modelId="{58764F14-0087-437D-BBB4-28A87D9F4D2D}">
      <dgm:prSet/>
      <dgm:spPr/>
      <dgm:t>
        <a:bodyPr/>
        <a:lstStyle/>
        <a:p>
          <a:r>
            <a:rPr kumimoji="1" lang="ja-JP" dirty="0"/>
            <a:t>主観的基準と</a:t>
          </a:r>
          <a:br>
            <a:rPr kumimoji="1" lang="en-US" altLang="ja-JP" dirty="0"/>
          </a:br>
          <a:r>
            <a:rPr kumimoji="1" lang="ja-JP" dirty="0"/>
            <a:t>客観的基準</a:t>
          </a:r>
          <a:endParaRPr lang="ja-JP" dirty="0"/>
        </a:p>
      </dgm:t>
    </dgm:pt>
    <dgm:pt modelId="{2366219E-E714-40C6-8CCD-7C9DCDD7DFE7}" type="parTrans" cxnId="{506D70B1-11D6-4A86-BA30-60250ADB13BA}">
      <dgm:prSet/>
      <dgm:spPr/>
      <dgm:t>
        <a:bodyPr/>
        <a:lstStyle/>
        <a:p>
          <a:endParaRPr kumimoji="1" lang="ja-JP" altLang="en-US"/>
        </a:p>
      </dgm:t>
    </dgm:pt>
    <dgm:pt modelId="{543B6322-E39E-4B1F-BA45-533DDD6C0EB9}" type="sibTrans" cxnId="{506D70B1-11D6-4A86-BA30-60250ADB13BA}">
      <dgm:prSet/>
      <dgm:spPr/>
      <dgm:t>
        <a:bodyPr/>
        <a:lstStyle/>
        <a:p>
          <a:endParaRPr kumimoji="1" lang="ja-JP" altLang="en-US"/>
        </a:p>
      </dgm:t>
    </dgm:pt>
    <dgm:pt modelId="{1144A780-62CA-4308-BF8F-0B8677E06072}">
      <dgm:prSet/>
      <dgm:spPr/>
      <dgm:t>
        <a:bodyPr/>
        <a:lstStyle/>
        <a:p>
          <a:r>
            <a:rPr kumimoji="1" lang="ja-JP" dirty="0"/>
            <a:t>単一パラメータ方式</a:t>
          </a:r>
          <a:br>
            <a:rPr kumimoji="1" lang="en-US" altLang="ja-JP" dirty="0"/>
          </a:br>
          <a:r>
            <a:rPr kumimoji="1" lang="en-US" altLang="ja-JP" dirty="0"/>
            <a:t>   vs. </a:t>
          </a:r>
          <a:r>
            <a:rPr kumimoji="1" lang="ja-JP" dirty="0"/>
            <a:t>スコア方式</a:t>
          </a:r>
          <a:endParaRPr lang="ja-JP" dirty="0"/>
        </a:p>
      </dgm:t>
    </dgm:pt>
    <dgm:pt modelId="{1F022F5D-C2FA-4A09-B45E-8FB5AE934DD5}" type="parTrans" cxnId="{9E8E40EE-3B1C-442C-9137-88CE7A46D72C}">
      <dgm:prSet/>
      <dgm:spPr/>
      <dgm:t>
        <a:bodyPr/>
        <a:lstStyle/>
        <a:p>
          <a:endParaRPr kumimoji="1" lang="ja-JP" altLang="en-US"/>
        </a:p>
      </dgm:t>
    </dgm:pt>
    <dgm:pt modelId="{C0C07226-4685-4C0C-AB5D-9A55902BEF3D}" type="sibTrans" cxnId="{9E8E40EE-3B1C-442C-9137-88CE7A46D72C}">
      <dgm:prSet/>
      <dgm:spPr/>
      <dgm:t>
        <a:bodyPr/>
        <a:lstStyle/>
        <a:p>
          <a:endParaRPr kumimoji="1" lang="ja-JP" altLang="en-US"/>
        </a:p>
      </dgm:t>
    </dgm:pt>
    <dgm:pt modelId="{B751B42F-4DC4-44DB-B4BA-6B1BC551BF0C}">
      <dgm:prSet custT="1"/>
      <dgm:spPr/>
      <dgm:t>
        <a:bodyPr/>
        <a:lstStyle/>
        <a:p>
          <a:r>
            <a:rPr kumimoji="1" lang="ja-JP" altLang="en-US" sz="3200"/>
            <a:t>起動</a:t>
          </a:r>
          <a:r>
            <a:rPr kumimoji="1" lang="ja-JP" altLang="en-US" sz="3200" dirty="0"/>
            <a:t>職種</a:t>
          </a:r>
          <a:endParaRPr lang="ja-JP" altLang="en-US" sz="3200" dirty="0"/>
        </a:p>
      </dgm:t>
    </dgm:pt>
    <dgm:pt modelId="{93E90EC5-0977-42CB-BBD3-B82440F36D4E}" type="parTrans" cxnId="{CD95CAE6-5003-4E5A-9B7F-9462B3B3E6DB}">
      <dgm:prSet/>
      <dgm:spPr/>
      <dgm:t>
        <a:bodyPr/>
        <a:lstStyle/>
        <a:p>
          <a:endParaRPr kumimoji="1" lang="ja-JP" altLang="en-US"/>
        </a:p>
      </dgm:t>
    </dgm:pt>
    <dgm:pt modelId="{7C1C846C-4BD7-496E-97E3-1867CE7BAE3E}" type="sibTrans" cxnId="{CD95CAE6-5003-4E5A-9B7F-9462B3B3E6DB}">
      <dgm:prSet/>
      <dgm:spPr/>
      <dgm:t>
        <a:bodyPr/>
        <a:lstStyle/>
        <a:p>
          <a:endParaRPr kumimoji="1" lang="ja-JP" altLang="en-US"/>
        </a:p>
      </dgm:t>
    </dgm:pt>
    <dgm:pt modelId="{4179E00F-82D1-4798-852E-256E6C7208A3}">
      <dgm:prSet/>
      <dgm:spPr/>
      <dgm:t>
        <a:bodyPr/>
        <a:lstStyle/>
        <a:p>
          <a:r>
            <a:rPr lang="ja-JP" altLang="en-US" dirty="0"/>
            <a:t>第一印象</a:t>
          </a:r>
          <a:endParaRPr lang="ja-JP" dirty="0"/>
        </a:p>
      </dgm:t>
    </dgm:pt>
    <dgm:pt modelId="{F454F76E-92D4-47B8-A2C0-CC72C5F2BFA6}" type="parTrans" cxnId="{63648766-5EBC-47C3-AF75-97BCAD3159E8}">
      <dgm:prSet/>
      <dgm:spPr/>
      <dgm:t>
        <a:bodyPr/>
        <a:lstStyle/>
        <a:p>
          <a:endParaRPr kumimoji="1" lang="ja-JP" altLang="en-US"/>
        </a:p>
      </dgm:t>
    </dgm:pt>
    <dgm:pt modelId="{AFED8874-5F7F-482C-9442-28EF94EB3DB7}" type="sibTrans" cxnId="{63648766-5EBC-47C3-AF75-97BCAD3159E8}">
      <dgm:prSet/>
      <dgm:spPr/>
      <dgm:t>
        <a:bodyPr/>
        <a:lstStyle/>
        <a:p>
          <a:endParaRPr kumimoji="1" lang="ja-JP" altLang="en-US"/>
        </a:p>
      </dgm:t>
    </dgm:pt>
    <dgm:pt modelId="{12D9AD98-D28E-4363-8BF3-F4C1DEE93BBF}">
      <dgm:prSet/>
      <dgm:spPr/>
      <dgm:t>
        <a:bodyPr/>
        <a:lstStyle/>
        <a:p>
          <a:r>
            <a:rPr lang="ja-JP" altLang="en-US" dirty="0"/>
            <a:t>フィジカル</a:t>
          </a:r>
          <a:br>
            <a:rPr lang="en-US" altLang="ja-JP" dirty="0"/>
          </a:br>
          <a:r>
            <a:rPr lang="ja-JP" altLang="en-US" dirty="0"/>
            <a:t>アセスメント</a:t>
          </a:r>
          <a:endParaRPr lang="ja-JP" dirty="0"/>
        </a:p>
      </dgm:t>
    </dgm:pt>
    <dgm:pt modelId="{5598B8EA-2075-4AE9-B645-35801316E2AA}" type="parTrans" cxnId="{BC13814C-47D4-4905-88DB-1943AC8DFDA5}">
      <dgm:prSet/>
      <dgm:spPr/>
      <dgm:t>
        <a:bodyPr/>
        <a:lstStyle/>
        <a:p>
          <a:endParaRPr kumimoji="1" lang="ja-JP" altLang="en-US"/>
        </a:p>
      </dgm:t>
    </dgm:pt>
    <dgm:pt modelId="{1C4ADB0A-A0CF-402D-BAA2-FF5E6F1F4B9B}" type="sibTrans" cxnId="{BC13814C-47D4-4905-88DB-1943AC8DFDA5}">
      <dgm:prSet/>
      <dgm:spPr/>
      <dgm:t>
        <a:bodyPr/>
        <a:lstStyle/>
        <a:p>
          <a:endParaRPr kumimoji="1" lang="ja-JP" altLang="en-US"/>
        </a:p>
      </dgm:t>
    </dgm:pt>
    <dgm:pt modelId="{40C31EFC-2B9E-401F-A5D2-06C943522E25}">
      <dgm:prSet/>
      <dgm:spPr/>
      <dgm:t>
        <a:bodyPr/>
        <a:lstStyle/>
        <a:p>
          <a:r>
            <a:rPr kumimoji="1" lang="ja-JP" dirty="0"/>
            <a:t>看護師</a:t>
          </a:r>
          <a:endParaRPr lang="ja-JP" dirty="0"/>
        </a:p>
      </dgm:t>
    </dgm:pt>
    <dgm:pt modelId="{E944E1CA-6C08-4FB5-9AD4-464CBBD17B53}" type="parTrans" cxnId="{EAF6BB24-19C7-4552-A813-543DB17500DC}">
      <dgm:prSet/>
      <dgm:spPr/>
      <dgm:t>
        <a:bodyPr/>
        <a:lstStyle/>
        <a:p>
          <a:endParaRPr kumimoji="1" lang="ja-JP" altLang="en-US"/>
        </a:p>
      </dgm:t>
    </dgm:pt>
    <dgm:pt modelId="{B9C9BA42-9D16-4F26-863D-BD2A9DC161B3}" type="sibTrans" cxnId="{EAF6BB24-19C7-4552-A813-543DB17500DC}">
      <dgm:prSet/>
      <dgm:spPr/>
      <dgm:t>
        <a:bodyPr/>
        <a:lstStyle/>
        <a:p>
          <a:endParaRPr kumimoji="1" lang="ja-JP" altLang="en-US"/>
        </a:p>
      </dgm:t>
    </dgm:pt>
    <dgm:pt modelId="{EF1E233C-71EF-4A89-9472-7D50DA9E0998}">
      <dgm:prSet/>
      <dgm:spPr/>
      <dgm:t>
        <a:bodyPr/>
        <a:lstStyle/>
        <a:p>
          <a:r>
            <a:rPr kumimoji="1" lang="ja-JP" altLang="en-US" dirty="0"/>
            <a:t>コメディカル</a:t>
          </a:r>
          <a:endParaRPr lang="ja-JP" dirty="0"/>
        </a:p>
      </dgm:t>
    </dgm:pt>
    <dgm:pt modelId="{1C807B74-0C84-4277-85D2-77F44778F98A}" type="parTrans" cxnId="{09AE03D8-6E56-4E0B-ACF9-C65295BB1A1D}">
      <dgm:prSet/>
      <dgm:spPr/>
      <dgm:t>
        <a:bodyPr/>
        <a:lstStyle/>
        <a:p>
          <a:endParaRPr kumimoji="1" lang="ja-JP" altLang="en-US"/>
        </a:p>
      </dgm:t>
    </dgm:pt>
    <dgm:pt modelId="{A19EFB39-8DF3-48C3-BBF1-1BE67452DBC9}" type="sibTrans" cxnId="{09AE03D8-6E56-4E0B-ACF9-C65295BB1A1D}">
      <dgm:prSet/>
      <dgm:spPr/>
      <dgm:t>
        <a:bodyPr/>
        <a:lstStyle/>
        <a:p>
          <a:endParaRPr kumimoji="1" lang="ja-JP" altLang="en-US"/>
        </a:p>
      </dgm:t>
    </dgm:pt>
    <dgm:pt modelId="{0C763858-27F0-4757-A904-F2306385A0DD}">
      <dgm:prSet/>
      <dgm:spPr/>
      <dgm:t>
        <a:bodyPr/>
        <a:lstStyle/>
        <a:p>
          <a:r>
            <a:rPr kumimoji="1" lang="ja-JP" dirty="0"/>
            <a:t>患者家族</a:t>
          </a:r>
          <a:r>
            <a:rPr kumimoji="1" lang="ja-JP" altLang="en-US" dirty="0"/>
            <a:t>？</a:t>
          </a:r>
          <a:endParaRPr lang="ja-JP" dirty="0"/>
        </a:p>
      </dgm:t>
    </dgm:pt>
    <dgm:pt modelId="{16C8F89A-A148-4FF0-AC1B-FA548A2F4CC0}" type="parTrans" cxnId="{56B63AFA-A9CF-4E87-89FB-108747FD372C}">
      <dgm:prSet/>
      <dgm:spPr/>
      <dgm:t>
        <a:bodyPr/>
        <a:lstStyle/>
        <a:p>
          <a:endParaRPr kumimoji="1" lang="ja-JP" altLang="en-US"/>
        </a:p>
      </dgm:t>
    </dgm:pt>
    <dgm:pt modelId="{80A5F916-7187-48D2-9114-CA37AD77EAA3}" type="sibTrans" cxnId="{56B63AFA-A9CF-4E87-89FB-108747FD372C}">
      <dgm:prSet/>
      <dgm:spPr/>
      <dgm:t>
        <a:bodyPr/>
        <a:lstStyle/>
        <a:p>
          <a:endParaRPr kumimoji="1" lang="ja-JP" altLang="en-US"/>
        </a:p>
      </dgm:t>
    </dgm:pt>
    <dgm:pt modelId="{FB58BB17-3277-4BE5-8C21-78C371AFBA35}">
      <dgm:prSet/>
      <dgm:spPr/>
      <dgm:t>
        <a:bodyPr/>
        <a:lstStyle/>
        <a:p>
          <a:r>
            <a:rPr kumimoji="1" lang="en-US" dirty="0"/>
            <a:t>PHS/</a:t>
          </a:r>
          <a:r>
            <a:rPr kumimoji="1" lang="ja-JP" dirty="0"/>
            <a:t>ポケベル</a:t>
          </a:r>
          <a:endParaRPr lang="ja-JP" dirty="0"/>
        </a:p>
      </dgm:t>
    </dgm:pt>
    <dgm:pt modelId="{5F650857-7C1B-4CAF-87C7-50F2B054ED4C}" type="parTrans" cxnId="{0CBA1054-5A66-4231-BCF8-DBD1C4062968}">
      <dgm:prSet/>
      <dgm:spPr/>
      <dgm:t>
        <a:bodyPr/>
        <a:lstStyle/>
        <a:p>
          <a:endParaRPr kumimoji="1" lang="ja-JP" altLang="en-US"/>
        </a:p>
      </dgm:t>
    </dgm:pt>
    <dgm:pt modelId="{6CFEF3A9-C36B-4C31-85B8-D4AF1391FCF8}" type="sibTrans" cxnId="{0CBA1054-5A66-4231-BCF8-DBD1C4062968}">
      <dgm:prSet/>
      <dgm:spPr/>
      <dgm:t>
        <a:bodyPr/>
        <a:lstStyle/>
        <a:p>
          <a:endParaRPr kumimoji="1" lang="ja-JP" altLang="en-US"/>
        </a:p>
      </dgm:t>
    </dgm:pt>
    <dgm:pt modelId="{950176CD-11BF-459D-92F5-141ADF3B7DDD}">
      <dgm:prSet/>
      <dgm:spPr/>
      <dgm:t>
        <a:bodyPr/>
        <a:lstStyle/>
        <a:p>
          <a:r>
            <a:rPr lang="ja-JP" altLang="en-US"/>
            <a:t>バイタルサイン</a:t>
          </a:r>
          <a:endParaRPr lang="ja-JP" dirty="0"/>
        </a:p>
      </dgm:t>
    </dgm:pt>
    <dgm:pt modelId="{3EE54981-4AF3-4FE2-90F3-21FEBDD277AA}" type="parTrans" cxnId="{5DE15487-99B6-4EC0-B689-CA08DBD88773}">
      <dgm:prSet/>
      <dgm:spPr/>
      <dgm:t>
        <a:bodyPr/>
        <a:lstStyle/>
        <a:p>
          <a:endParaRPr kumimoji="1" lang="ja-JP" altLang="en-US"/>
        </a:p>
      </dgm:t>
    </dgm:pt>
    <dgm:pt modelId="{FCB14F66-9516-4C39-91D2-F0F87E7390CB}" type="sibTrans" cxnId="{5DE15487-99B6-4EC0-B689-CA08DBD88773}">
      <dgm:prSet/>
      <dgm:spPr/>
      <dgm:t>
        <a:bodyPr/>
        <a:lstStyle/>
        <a:p>
          <a:endParaRPr kumimoji="1" lang="ja-JP" altLang="en-US"/>
        </a:p>
      </dgm:t>
    </dgm:pt>
    <dgm:pt modelId="{1E682185-774E-4BC9-948B-0DA7323DD6D1}">
      <dgm:prSet/>
      <dgm:spPr/>
      <dgm:t>
        <a:bodyPr/>
        <a:lstStyle/>
        <a:p>
          <a:r>
            <a:rPr lang="ja-JP" altLang="en-US" dirty="0"/>
            <a:t>自動警告システム</a:t>
          </a:r>
          <a:endParaRPr lang="ja-JP" dirty="0"/>
        </a:p>
      </dgm:t>
    </dgm:pt>
    <dgm:pt modelId="{9C0D4231-3708-4DAA-A6F9-844404330841}" type="parTrans" cxnId="{B0EDD8F6-F0F6-45A1-B7BB-EBAF2698EE1F}">
      <dgm:prSet/>
      <dgm:spPr/>
      <dgm:t>
        <a:bodyPr/>
        <a:lstStyle/>
        <a:p>
          <a:endParaRPr kumimoji="1" lang="ja-JP" altLang="en-US"/>
        </a:p>
      </dgm:t>
    </dgm:pt>
    <dgm:pt modelId="{99178680-05A6-404D-98A6-DFB45732D5FC}" type="sibTrans" cxnId="{B0EDD8F6-F0F6-45A1-B7BB-EBAF2698EE1F}">
      <dgm:prSet/>
      <dgm:spPr/>
      <dgm:t>
        <a:bodyPr/>
        <a:lstStyle/>
        <a:p>
          <a:endParaRPr kumimoji="1" lang="ja-JP" altLang="en-US"/>
        </a:p>
      </dgm:t>
    </dgm:pt>
    <dgm:pt modelId="{E4911D5B-E8BE-478D-8519-810E1981867D}" type="pres">
      <dgm:prSet presAssocID="{6F26DEF6-5A98-4919-A11B-33036B31821D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CD6BC1E9-6892-413D-A184-F1779A635E19}" type="pres">
      <dgm:prSet presAssocID="{6F26DEF6-5A98-4919-A11B-33036B31821D}" presName="children" presStyleCnt="0"/>
      <dgm:spPr/>
    </dgm:pt>
    <dgm:pt modelId="{ECDF09FB-20A2-42DC-8653-049EBCCB611D}" type="pres">
      <dgm:prSet presAssocID="{6F26DEF6-5A98-4919-A11B-33036B31821D}" presName="child1group" presStyleCnt="0"/>
      <dgm:spPr/>
    </dgm:pt>
    <dgm:pt modelId="{09DABF72-EC75-4A69-8DF0-990257FB274C}" type="pres">
      <dgm:prSet presAssocID="{6F26DEF6-5A98-4919-A11B-33036B31821D}" presName="child1" presStyleLbl="bgAcc1" presStyleIdx="0" presStyleCnt="4"/>
      <dgm:spPr/>
    </dgm:pt>
    <dgm:pt modelId="{23861359-1DEE-44DF-9654-E21CB49C8A69}" type="pres">
      <dgm:prSet presAssocID="{6F26DEF6-5A98-4919-A11B-33036B31821D}" presName="child1Text" presStyleLbl="bgAcc1" presStyleIdx="0" presStyleCnt="4">
        <dgm:presLayoutVars>
          <dgm:bulletEnabled val="1"/>
        </dgm:presLayoutVars>
      </dgm:prSet>
      <dgm:spPr/>
    </dgm:pt>
    <dgm:pt modelId="{B5D223C5-F3F3-4172-B548-86FF08A584E4}" type="pres">
      <dgm:prSet presAssocID="{6F26DEF6-5A98-4919-A11B-33036B31821D}" presName="child2group" presStyleCnt="0"/>
      <dgm:spPr/>
    </dgm:pt>
    <dgm:pt modelId="{1F90BB36-506F-485D-A0EB-331829159695}" type="pres">
      <dgm:prSet presAssocID="{6F26DEF6-5A98-4919-A11B-33036B31821D}" presName="child2" presStyleLbl="bgAcc1" presStyleIdx="1" presStyleCnt="4" custScaleX="115385"/>
      <dgm:spPr/>
    </dgm:pt>
    <dgm:pt modelId="{A809FB06-EC6D-45FE-BA0E-19A2C6820A20}" type="pres">
      <dgm:prSet presAssocID="{6F26DEF6-5A98-4919-A11B-33036B31821D}" presName="child2Text" presStyleLbl="bgAcc1" presStyleIdx="1" presStyleCnt="4">
        <dgm:presLayoutVars>
          <dgm:bulletEnabled val="1"/>
        </dgm:presLayoutVars>
      </dgm:prSet>
      <dgm:spPr/>
    </dgm:pt>
    <dgm:pt modelId="{CE6501D4-18FA-4F16-BD1C-416B3F45929A}" type="pres">
      <dgm:prSet presAssocID="{6F26DEF6-5A98-4919-A11B-33036B31821D}" presName="child3group" presStyleCnt="0"/>
      <dgm:spPr/>
    </dgm:pt>
    <dgm:pt modelId="{1CD1A551-0295-40C3-8D2D-533299F86311}" type="pres">
      <dgm:prSet presAssocID="{6F26DEF6-5A98-4919-A11B-33036B31821D}" presName="child3" presStyleLbl="bgAcc1" presStyleIdx="2" presStyleCnt="4"/>
      <dgm:spPr/>
    </dgm:pt>
    <dgm:pt modelId="{15366FF8-FDAA-4C60-97BA-5F5BFDE0C781}" type="pres">
      <dgm:prSet presAssocID="{6F26DEF6-5A98-4919-A11B-33036B31821D}" presName="child3Text" presStyleLbl="bgAcc1" presStyleIdx="2" presStyleCnt="4">
        <dgm:presLayoutVars>
          <dgm:bulletEnabled val="1"/>
        </dgm:presLayoutVars>
      </dgm:prSet>
      <dgm:spPr/>
    </dgm:pt>
    <dgm:pt modelId="{C0C97285-54B6-461B-A469-EF05CD3DCF00}" type="pres">
      <dgm:prSet presAssocID="{6F26DEF6-5A98-4919-A11B-33036B31821D}" presName="child4group" presStyleCnt="0"/>
      <dgm:spPr/>
    </dgm:pt>
    <dgm:pt modelId="{3450EFBB-9B34-473A-99B9-20481CACE2BF}" type="pres">
      <dgm:prSet presAssocID="{6F26DEF6-5A98-4919-A11B-33036B31821D}" presName="child4" presStyleLbl="bgAcc1" presStyleIdx="3" presStyleCnt="4"/>
      <dgm:spPr/>
    </dgm:pt>
    <dgm:pt modelId="{271744B1-9C00-4936-9C7A-71AACA4C13ED}" type="pres">
      <dgm:prSet presAssocID="{6F26DEF6-5A98-4919-A11B-33036B31821D}" presName="child4Text" presStyleLbl="bgAcc1" presStyleIdx="3" presStyleCnt="4">
        <dgm:presLayoutVars>
          <dgm:bulletEnabled val="1"/>
        </dgm:presLayoutVars>
      </dgm:prSet>
      <dgm:spPr/>
    </dgm:pt>
    <dgm:pt modelId="{722D3372-CAC8-40DC-921C-9F75AB8DCC85}" type="pres">
      <dgm:prSet presAssocID="{6F26DEF6-5A98-4919-A11B-33036B31821D}" presName="childPlaceholder" presStyleCnt="0"/>
      <dgm:spPr/>
    </dgm:pt>
    <dgm:pt modelId="{66E92788-6332-48D9-B77F-F86A4FE00ACF}" type="pres">
      <dgm:prSet presAssocID="{6F26DEF6-5A98-4919-A11B-33036B31821D}" presName="circle" presStyleCnt="0"/>
      <dgm:spPr/>
    </dgm:pt>
    <dgm:pt modelId="{37BABE9F-5971-4E07-935F-62384A80FCCE}" type="pres">
      <dgm:prSet presAssocID="{6F26DEF6-5A98-4919-A11B-33036B31821D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D6750D0C-4D18-4865-A2C2-7F1C3BDC5C9E}" type="pres">
      <dgm:prSet presAssocID="{6F26DEF6-5A98-4919-A11B-33036B31821D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DF90D7B6-2240-4FD4-9FF3-1560793DAEE1}" type="pres">
      <dgm:prSet presAssocID="{6F26DEF6-5A98-4919-A11B-33036B31821D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47DFD7A5-C8C3-4054-B68E-6DAD8B271A4B}" type="pres">
      <dgm:prSet presAssocID="{6F26DEF6-5A98-4919-A11B-33036B31821D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C8F7B447-9A13-4AFB-80AB-5FA561149840}" type="pres">
      <dgm:prSet presAssocID="{6F26DEF6-5A98-4919-A11B-33036B31821D}" presName="quadrantPlaceholder" presStyleCnt="0"/>
      <dgm:spPr/>
    </dgm:pt>
    <dgm:pt modelId="{61A53BF7-12A1-4330-BAEB-A68A53BF6B4C}" type="pres">
      <dgm:prSet presAssocID="{6F26DEF6-5A98-4919-A11B-33036B31821D}" presName="center1" presStyleLbl="fgShp" presStyleIdx="0" presStyleCnt="2"/>
      <dgm:spPr/>
    </dgm:pt>
    <dgm:pt modelId="{32A8D499-FAF7-4DA9-9925-90A5026EDBFE}" type="pres">
      <dgm:prSet presAssocID="{6F26DEF6-5A98-4919-A11B-33036B31821D}" presName="center2" presStyleLbl="fgShp" presStyleIdx="1" presStyleCnt="2"/>
      <dgm:spPr/>
    </dgm:pt>
  </dgm:ptLst>
  <dgm:cxnLst>
    <dgm:cxn modelId="{B5F00A00-A7E1-4009-896C-7857226CD530}" type="presOf" srcId="{12D9AD98-D28E-4363-8BF3-F4C1DEE93BBF}" destId="{09DABF72-EC75-4A69-8DF0-990257FB274C}" srcOrd="0" destOrd="2" presId="urn:microsoft.com/office/officeart/2005/8/layout/cycle4"/>
    <dgm:cxn modelId="{53B2FB08-43F1-48A7-82CF-455207EC702C}" type="presOf" srcId="{4179E00F-82D1-4798-852E-256E6C7208A3}" destId="{09DABF72-EC75-4A69-8DF0-990257FB274C}" srcOrd="0" destOrd="0" presId="urn:microsoft.com/office/officeart/2005/8/layout/cycle4"/>
    <dgm:cxn modelId="{3F7D4C0C-DE28-4F25-89E6-343CA0A9BC56}" type="presOf" srcId="{950176CD-11BF-459D-92F5-141ADF3B7DDD}" destId="{09DABF72-EC75-4A69-8DF0-990257FB274C}" srcOrd="0" destOrd="1" presId="urn:microsoft.com/office/officeart/2005/8/layout/cycle4"/>
    <dgm:cxn modelId="{EAF6BB24-19C7-4552-A813-543DB17500DC}" srcId="{B751B42F-4DC4-44DB-B4BA-6B1BC551BF0C}" destId="{40C31EFC-2B9E-401F-A5D2-06C943522E25}" srcOrd="1" destOrd="0" parTransId="{E944E1CA-6C08-4FB5-9AD4-464CBBD17B53}" sibTransId="{B9C9BA42-9D16-4F26-863D-BD2A9DC161B3}"/>
    <dgm:cxn modelId="{FC1DC52F-2E3E-4B1C-8708-32DAB75F11FA}" type="presOf" srcId="{1E682185-774E-4BC9-948B-0DA7323DD6D1}" destId="{09DABF72-EC75-4A69-8DF0-990257FB274C}" srcOrd="0" destOrd="3" presId="urn:microsoft.com/office/officeart/2005/8/layout/cycle4"/>
    <dgm:cxn modelId="{F5E1FC2F-5837-4C1B-8C32-DE25FB3E3B82}" type="presOf" srcId="{12D9AD98-D28E-4363-8BF3-F4C1DEE93BBF}" destId="{23861359-1DEE-44DF-9654-E21CB49C8A69}" srcOrd="1" destOrd="2" presId="urn:microsoft.com/office/officeart/2005/8/layout/cycle4"/>
    <dgm:cxn modelId="{B0579F3B-F1FF-40A4-8231-8429D6615C85}" type="presOf" srcId="{6F26DEF6-5A98-4919-A11B-33036B31821D}" destId="{E4911D5B-E8BE-478D-8519-810E1981867D}" srcOrd="0" destOrd="0" presId="urn:microsoft.com/office/officeart/2005/8/layout/cycle4"/>
    <dgm:cxn modelId="{5CC16042-1981-41A0-AF7E-89A3AC066233}" type="presOf" srcId="{1E682185-774E-4BC9-948B-0DA7323DD6D1}" destId="{23861359-1DEE-44DF-9654-E21CB49C8A69}" srcOrd="1" destOrd="3" presId="urn:microsoft.com/office/officeart/2005/8/layout/cycle4"/>
    <dgm:cxn modelId="{8278F942-0E24-476D-83C7-B2576C41B75D}" type="presOf" srcId="{40C31EFC-2B9E-401F-A5D2-06C943522E25}" destId="{15366FF8-FDAA-4C60-97BA-5F5BFDE0C781}" srcOrd="1" destOrd="1" presId="urn:microsoft.com/office/officeart/2005/8/layout/cycle4"/>
    <dgm:cxn modelId="{7705D245-FF30-4232-9CD1-51F6AD1A83D4}" type="presOf" srcId="{0C763858-27F0-4757-A904-F2306385A0DD}" destId="{15366FF8-FDAA-4C60-97BA-5F5BFDE0C781}" srcOrd="1" destOrd="3" presId="urn:microsoft.com/office/officeart/2005/8/layout/cycle4"/>
    <dgm:cxn modelId="{63648766-5EBC-47C3-AF75-97BCAD3159E8}" srcId="{EAF425ED-975A-4F02-9B3A-CA74F232D5F3}" destId="{4179E00F-82D1-4798-852E-256E6C7208A3}" srcOrd="0" destOrd="0" parTransId="{F454F76E-92D4-47B8-A2C0-CC72C5F2BFA6}" sibTransId="{AFED8874-5F7F-482C-9442-28EF94EB3DB7}"/>
    <dgm:cxn modelId="{FB7FE266-2C86-47C4-A1C6-50764000B582}" type="presOf" srcId="{58764F14-0087-437D-BBB4-28A87D9F4D2D}" destId="{A809FB06-EC6D-45FE-BA0E-19A2C6820A20}" srcOrd="1" destOrd="0" presId="urn:microsoft.com/office/officeart/2005/8/layout/cycle4"/>
    <dgm:cxn modelId="{6D3C9D4A-C273-4B63-8C6F-665157ED0A6A}" type="presOf" srcId="{950176CD-11BF-459D-92F5-141ADF3B7DDD}" destId="{23861359-1DEE-44DF-9654-E21CB49C8A69}" srcOrd="1" destOrd="1" presId="urn:microsoft.com/office/officeart/2005/8/layout/cycle4"/>
    <dgm:cxn modelId="{BC13814C-47D4-4905-88DB-1943AC8DFDA5}" srcId="{EAF425ED-975A-4F02-9B3A-CA74F232D5F3}" destId="{12D9AD98-D28E-4363-8BF3-F4C1DEE93BBF}" srcOrd="2" destOrd="0" parTransId="{5598B8EA-2075-4AE9-B645-35801316E2AA}" sibTransId="{1C4ADB0A-A0CF-402D-BAA2-FF5E6F1F4B9B}"/>
    <dgm:cxn modelId="{1D57976E-6522-4EDA-8DF7-9844CC9D5874}" type="presOf" srcId="{1144A780-62CA-4308-BF8F-0B8677E06072}" destId="{1F90BB36-506F-485D-A0EB-331829159695}" srcOrd="0" destOrd="1" presId="urn:microsoft.com/office/officeart/2005/8/layout/cycle4"/>
    <dgm:cxn modelId="{0CBA1054-5A66-4231-BCF8-DBD1C4062968}" srcId="{EA13EABF-9EBB-439B-865B-D6FDBDCCDC35}" destId="{FB58BB17-3277-4BE5-8C21-78C371AFBA35}" srcOrd="1" destOrd="0" parTransId="{5F650857-7C1B-4CAF-87C7-50F2B054ED4C}" sibTransId="{6CFEF3A9-C36B-4C31-85B8-D4AF1391FCF8}"/>
    <dgm:cxn modelId="{D8238A7A-80F4-4EBF-ABD7-128F1729E090}" type="presOf" srcId="{EA13EABF-9EBB-439B-865B-D6FDBDCCDC35}" destId="{47DFD7A5-C8C3-4054-B68E-6DAD8B271A4B}" srcOrd="0" destOrd="0" presId="urn:microsoft.com/office/officeart/2005/8/layout/cycle4"/>
    <dgm:cxn modelId="{DB72337B-3EF0-4173-BBB2-28F2D04503CD}" type="presOf" srcId="{4179E00F-82D1-4798-852E-256E6C7208A3}" destId="{23861359-1DEE-44DF-9654-E21CB49C8A69}" srcOrd="1" destOrd="0" presId="urn:microsoft.com/office/officeart/2005/8/layout/cycle4"/>
    <dgm:cxn modelId="{C27A9B7B-552F-4830-B7FC-8389FB86E2B7}" type="presOf" srcId="{19A0EE62-2281-46F6-AE54-A0F96D034301}" destId="{1CD1A551-0295-40C3-8D2D-533299F86311}" srcOrd="0" destOrd="0" presId="urn:microsoft.com/office/officeart/2005/8/layout/cycle4"/>
    <dgm:cxn modelId="{993DDA82-2313-4291-83FE-A2F54EAC9D43}" type="presOf" srcId="{6FCBBD1D-D6B2-4241-A08E-6C11223EFE10}" destId="{D6750D0C-4D18-4865-A2C2-7F1C3BDC5C9E}" srcOrd="0" destOrd="0" presId="urn:microsoft.com/office/officeart/2005/8/layout/cycle4"/>
    <dgm:cxn modelId="{5DE15487-99B6-4EC0-B689-CA08DBD88773}" srcId="{EAF425ED-975A-4F02-9B3A-CA74F232D5F3}" destId="{950176CD-11BF-459D-92F5-141ADF3B7DDD}" srcOrd="1" destOrd="0" parTransId="{3EE54981-4AF3-4FE2-90F3-21FEBDD277AA}" sibTransId="{FCB14F66-9516-4C39-91D2-F0F87E7390CB}"/>
    <dgm:cxn modelId="{C56F0F8B-63FE-4A9E-BE8E-7C4F121BD8B2}" type="presOf" srcId="{FB58BB17-3277-4BE5-8C21-78C371AFBA35}" destId="{3450EFBB-9B34-473A-99B9-20481CACE2BF}" srcOrd="0" destOrd="1" presId="urn:microsoft.com/office/officeart/2005/8/layout/cycle4"/>
    <dgm:cxn modelId="{91C6D1A0-53B0-4EC8-8D5F-1D8BEFFCC5B5}" type="presOf" srcId="{0C763858-27F0-4757-A904-F2306385A0DD}" destId="{1CD1A551-0295-40C3-8D2D-533299F86311}" srcOrd="0" destOrd="3" presId="urn:microsoft.com/office/officeart/2005/8/layout/cycle4"/>
    <dgm:cxn modelId="{33DF69A2-535A-4D91-89AA-918BC85C92EB}" srcId="{6F26DEF6-5A98-4919-A11B-33036B31821D}" destId="{6FCBBD1D-D6B2-4241-A08E-6C11223EFE10}" srcOrd="1" destOrd="0" parTransId="{BD70D047-51BA-4215-9958-44B6608CCE36}" sibTransId="{825E7A8B-68AD-434E-B887-81CABEEB3835}"/>
    <dgm:cxn modelId="{B79336A5-3724-4A1B-9561-43D40CCF73FF}" type="presOf" srcId="{EF1E233C-71EF-4A89-9472-7D50DA9E0998}" destId="{15366FF8-FDAA-4C60-97BA-5F5BFDE0C781}" srcOrd="1" destOrd="2" presId="urn:microsoft.com/office/officeart/2005/8/layout/cycle4"/>
    <dgm:cxn modelId="{14ECCCA6-EDA5-4ED8-A1E6-D93130212B4B}" srcId="{EA13EABF-9EBB-439B-865B-D6FDBDCCDC35}" destId="{7E90BFCD-D09F-4183-B0B0-2CD77B5B347E}" srcOrd="0" destOrd="0" parTransId="{11DBFCDA-BD24-43BF-B81B-4E2D71D0449E}" sibTransId="{78398BCC-0DD3-4F7F-BD04-AF5C268172F2}"/>
    <dgm:cxn modelId="{3B95B0A8-BFDB-4E34-9777-7F26AC434D9E}" type="presOf" srcId="{B751B42F-4DC4-44DB-B4BA-6B1BC551BF0C}" destId="{DF90D7B6-2240-4FD4-9FF3-1560793DAEE1}" srcOrd="0" destOrd="0" presId="urn:microsoft.com/office/officeart/2005/8/layout/cycle4"/>
    <dgm:cxn modelId="{506D70B1-11D6-4A86-BA30-60250ADB13BA}" srcId="{6FCBBD1D-D6B2-4241-A08E-6C11223EFE10}" destId="{58764F14-0087-437D-BBB4-28A87D9F4D2D}" srcOrd="0" destOrd="0" parTransId="{2366219E-E714-40C6-8CCD-7C9DCDD7DFE7}" sibTransId="{543B6322-E39E-4B1F-BA45-533DDD6C0EB9}"/>
    <dgm:cxn modelId="{8FC7FBBF-A9D6-4345-9141-B6901F730E97}" srcId="{B751B42F-4DC4-44DB-B4BA-6B1BC551BF0C}" destId="{19A0EE62-2281-46F6-AE54-A0F96D034301}" srcOrd="0" destOrd="0" parTransId="{28F1D34A-1ADF-4610-9A66-F51454ABF6B5}" sibTransId="{EDE6372A-C6E4-4E23-AFC5-9FAC9D5943CE}"/>
    <dgm:cxn modelId="{5317A0C0-2D3C-413A-9CC3-2D6AA2CCBD4A}" type="presOf" srcId="{EAF425ED-975A-4F02-9B3A-CA74F232D5F3}" destId="{37BABE9F-5971-4E07-935F-62384A80FCCE}" srcOrd="0" destOrd="0" presId="urn:microsoft.com/office/officeart/2005/8/layout/cycle4"/>
    <dgm:cxn modelId="{58A25EC7-AA6F-4A6A-9839-AA53FBBEB22F}" type="presOf" srcId="{1144A780-62CA-4308-BF8F-0B8677E06072}" destId="{A809FB06-EC6D-45FE-BA0E-19A2C6820A20}" srcOrd="1" destOrd="1" presId="urn:microsoft.com/office/officeart/2005/8/layout/cycle4"/>
    <dgm:cxn modelId="{C5C75DCC-1317-4CBE-A62F-37FED4019726}" type="presOf" srcId="{40C31EFC-2B9E-401F-A5D2-06C943522E25}" destId="{1CD1A551-0295-40C3-8D2D-533299F86311}" srcOrd="0" destOrd="1" presId="urn:microsoft.com/office/officeart/2005/8/layout/cycle4"/>
    <dgm:cxn modelId="{889F97CE-5019-4D1E-8F80-74AF0ED48142}" type="presOf" srcId="{58764F14-0087-437D-BBB4-28A87D9F4D2D}" destId="{1F90BB36-506F-485D-A0EB-331829159695}" srcOrd="0" destOrd="0" presId="urn:microsoft.com/office/officeart/2005/8/layout/cycle4"/>
    <dgm:cxn modelId="{19EA29D7-73E4-4B78-B17C-5C58A505C717}" type="presOf" srcId="{EF1E233C-71EF-4A89-9472-7D50DA9E0998}" destId="{1CD1A551-0295-40C3-8D2D-533299F86311}" srcOrd="0" destOrd="2" presId="urn:microsoft.com/office/officeart/2005/8/layout/cycle4"/>
    <dgm:cxn modelId="{09AE03D8-6E56-4E0B-ACF9-C65295BB1A1D}" srcId="{B751B42F-4DC4-44DB-B4BA-6B1BC551BF0C}" destId="{EF1E233C-71EF-4A89-9472-7D50DA9E0998}" srcOrd="2" destOrd="0" parTransId="{1C807B74-0C84-4277-85D2-77F44778F98A}" sibTransId="{A19EFB39-8DF3-48C3-BBF1-1BE67452DBC9}"/>
    <dgm:cxn modelId="{CD95CAE6-5003-4E5A-9B7F-9462B3B3E6DB}" srcId="{6F26DEF6-5A98-4919-A11B-33036B31821D}" destId="{B751B42F-4DC4-44DB-B4BA-6B1BC551BF0C}" srcOrd="2" destOrd="0" parTransId="{93E90EC5-0977-42CB-BBD3-B82440F36D4E}" sibTransId="{7C1C846C-4BD7-496E-97E3-1867CE7BAE3E}"/>
    <dgm:cxn modelId="{A4F22AE7-1FB6-42A0-BCC1-76C070E1E344}" type="presOf" srcId="{7E90BFCD-D09F-4183-B0B0-2CD77B5B347E}" destId="{3450EFBB-9B34-473A-99B9-20481CACE2BF}" srcOrd="0" destOrd="0" presId="urn:microsoft.com/office/officeart/2005/8/layout/cycle4"/>
    <dgm:cxn modelId="{D77794EA-9576-48DD-B742-44615416CC86}" srcId="{6F26DEF6-5A98-4919-A11B-33036B31821D}" destId="{EA13EABF-9EBB-439B-865B-D6FDBDCCDC35}" srcOrd="3" destOrd="0" parTransId="{64204F26-DF49-465E-8DD1-1B836B985AD0}" sibTransId="{E0D19D6C-0739-4A24-979B-854E964FDB3C}"/>
    <dgm:cxn modelId="{9E8E40EE-3B1C-442C-9137-88CE7A46D72C}" srcId="{6FCBBD1D-D6B2-4241-A08E-6C11223EFE10}" destId="{1144A780-62CA-4308-BF8F-0B8677E06072}" srcOrd="1" destOrd="0" parTransId="{1F022F5D-C2FA-4A09-B45E-8FB5AE934DD5}" sibTransId="{C0C07226-4685-4C0C-AB5D-9A55902BEF3D}"/>
    <dgm:cxn modelId="{B736A4EE-8CAE-4A6A-87EF-BC8B6B38945A}" type="presOf" srcId="{FB58BB17-3277-4BE5-8C21-78C371AFBA35}" destId="{271744B1-9C00-4936-9C7A-71AACA4C13ED}" srcOrd="1" destOrd="1" presId="urn:microsoft.com/office/officeart/2005/8/layout/cycle4"/>
    <dgm:cxn modelId="{966725F4-FC4E-4F31-B92C-D161ACA80DE7}" srcId="{6F26DEF6-5A98-4919-A11B-33036B31821D}" destId="{EAF425ED-975A-4F02-9B3A-CA74F232D5F3}" srcOrd="0" destOrd="0" parTransId="{D0AA3BF8-C7B1-4DA6-B1EC-F890B6564FCC}" sibTransId="{A0A8918C-8BDF-49D9-9E1A-D91FA845F26F}"/>
    <dgm:cxn modelId="{B7CD09F5-8AD3-443C-A5CD-B6F32ED69F3A}" type="presOf" srcId="{19A0EE62-2281-46F6-AE54-A0F96D034301}" destId="{15366FF8-FDAA-4C60-97BA-5F5BFDE0C781}" srcOrd="1" destOrd="0" presId="urn:microsoft.com/office/officeart/2005/8/layout/cycle4"/>
    <dgm:cxn modelId="{B0EDD8F6-F0F6-45A1-B7BB-EBAF2698EE1F}" srcId="{EAF425ED-975A-4F02-9B3A-CA74F232D5F3}" destId="{1E682185-774E-4BC9-948B-0DA7323DD6D1}" srcOrd="3" destOrd="0" parTransId="{9C0D4231-3708-4DAA-A6F9-844404330841}" sibTransId="{99178680-05A6-404D-98A6-DFB45732D5FC}"/>
    <dgm:cxn modelId="{51BF87F7-5E67-4AD1-BA0B-320C025C9C56}" type="presOf" srcId="{7E90BFCD-D09F-4183-B0B0-2CD77B5B347E}" destId="{271744B1-9C00-4936-9C7A-71AACA4C13ED}" srcOrd="1" destOrd="0" presId="urn:microsoft.com/office/officeart/2005/8/layout/cycle4"/>
    <dgm:cxn modelId="{56B63AFA-A9CF-4E87-89FB-108747FD372C}" srcId="{B751B42F-4DC4-44DB-B4BA-6B1BC551BF0C}" destId="{0C763858-27F0-4757-A904-F2306385A0DD}" srcOrd="3" destOrd="0" parTransId="{16C8F89A-A148-4FF0-AC1B-FA548A2F4CC0}" sibTransId="{80A5F916-7187-48D2-9114-CA37AD77EAA3}"/>
    <dgm:cxn modelId="{1053BB96-3C8E-4125-93B8-B94FFF8E155C}" type="presParOf" srcId="{E4911D5B-E8BE-478D-8519-810E1981867D}" destId="{CD6BC1E9-6892-413D-A184-F1779A635E19}" srcOrd="0" destOrd="0" presId="urn:microsoft.com/office/officeart/2005/8/layout/cycle4"/>
    <dgm:cxn modelId="{3D7C59F6-BC17-445E-8251-A9D63F60EA0E}" type="presParOf" srcId="{CD6BC1E9-6892-413D-A184-F1779A635E19}" destId="{ECDF09FB-20A2-42DC-8653-049EBCCB611D}" srcOrd="0" destOrd="0" presId="urn:microsoft.com/office/officeart/2005/8/layout/cycle4"/>
    <dgm:cxn modelId="{130F575E-A4B8-4CA3-B106-2EBA90A6C507}" type="presParOf" srcId="{ECDF09FB-20A2-42DC-8653-049EBCCB611D}" destId="{09DABF72-EC75-4A69-8DF0-990257FB274C}" srcOrd="0" destOrd="0" presId="urn:microsoft.com/office/officeart/2005/8/layout/cycle4"/>
    <dgm:cxn modelId="{ECA43810-3235-4108-AAF2-B4108436A1F8}" type="presParOf" srcId="{ECDF09FB-20A2-42DC-8653-049EBCCB611D}" destId="{23861359-1DEE-44DF-9654-E21CB49C8A69}" srcOrd="1" destOrd="0" presId="urn:microsoft.com/office/officeart/2005/8/layout/cycle4"/>
    <dgm:cxn modelId="{78EFCD40-30B6-4D48-BF75-87E3E35C945C}" type="presParOf" srcId="{CD6BC1E9-6892-413D-A184-F1779A635E19}" destId="{B5D223C5-F3F3-4172-B548-86FF08A584E4}" srcOrd="1" destOrd="0" presId="urn:microsoft.com/office/officeart/2005/8/layout/cycle4"/>
    <dgm:cxn modelId="{A330F96D-D04C-4C7A-B355-A5D8D3FF1C60}" type="presParOf" srcId="{B5D223C5-F3F3-4172-B548-86FF08A584E4}" destId="{1F90BB36-506F-485D-A0EB-331829159695}" srcOrd="0" destOrd="0" presId="urn:microsoft.com/office/officeart/2005/8/layout/cycle4"/>
    <dgm:cxn modelId="{2EC35F13-A3F1-4898-8061-FCCCC5DCD7F2}" type="presParOf" srcId="{B5D223C5-F3F3-4172-B548-86FF08A584E4}" destId="{A809FB06-EC6D-45FE-BA0E-19A2C6820A20}" srcOrd="1" destOrd="0" presId="urn:microsoft.com/office/officeart/2005/8/layout/cycle4"/>
    <dgm:cxn modelId="{7F26A15D-3D65-45C4-BAC8-C6FDCA3494B0}" type="presParOf" srcId="{CD6BC1E9-6892-413D-A184-F1779A635E19}" destId="{CE6501D4-18FA-4F16-BD1C-416B3F45929A}" srcOrd="2" destOrd="0" presId="urn:microsoft.com/office/officeart/2005/8/layout/cycle4"/>
    <dgm:cxn modelId="{A4172C85-6CD7-4340-906F-2B4FCBC02D3E}" type="presParOf" srcId="{CE6501D4-18FA-4F16-BD1C-416B3F45929A}" destId="{1CD1A551-0295-40C3-8D2D-533299F86311}" srcOrd="0" destOrd="0" presId="urn:microsoft.com/office/officeart/2005/8/layout/cycle4"/>
    <dgm:cxn modelId="{B23904D6-6E34-485C-8ECD-45709269B658}" type="presParOf" srcId="{CE6501D4-18FA-4F16-BD1C-416B3F45929A}" destId="{15366FF8-FDAA-4C60-97BA-5F5BFDE0C781}" srcOrd="1" destOrd="0" presId="urn:microsoft.com/office/officeart/2005/8/layout/cycle4"/>
    <dgm:cxn modelId="{52E6DFB4-AC3A-4239-BF5C-0E6E6AA85D1F}" type="presParOf" srcId="{CD6BC1E9-6892-413D-A184-F1779A635E19}" destId="{C0C97285-54B6-461B-A469-EF05CD3DCF00}" srcOrd="3" destOrd="0" presId="urn:microsoft.com/office/officeart/2005/8/layout/cycle4"/>
    <dgm:cxn modelId="{7F14B06C-25A5-42FC-A0A7-716944511094}" type="presParOf" srcId="{C0C97285-54B6-461B-A469-EF05CD3DCF00}" destId="{3450EFBB-9B34-473A-99B9-20481CACE2BF}" srcOrd="0" destOrd="0" presId="urn:microsoft.com/office/officeart/2005/8/layout/cycle4"/>
    <dgm:cxn modelId="{E7C4CA12-E12C-436D-94CF-6F9516E6C738}" type="presParOf" srcId="{C0C97285-54B6-461B-A469-EF05CD3DCF00}" destId="{271744B1-9C00-4936-9C7A-71AACA4C13ED}" srcOrd="1" destOrd="0" presId="urn:microsoft.com/office/officeart/2005/8/layout/cycle4"/>
    <dgm:cxn modelId="{03CBD8C8-BEA7-4706-84E3-CE527D14D877}" type="presParOf" srcId="{CD6BC1E9-6892-413D-A184-F1779A635E19}" destId="{722D3372-CAC8-40DC-921C-9F75AB8DCC85}" srcOrd="4" destOrd="0" presId="urn:microsoft.com/office/officeart/2005/8/layout/cycle4"/>
    <dgm:cxn modelId="{CFC75C88-10D7-4C0D-B2DD-8531572DC051}" type="presParOf" srcId="{E4911D5B-E8BE-478D-8519-810E1981867D}" destId="{66E92788-6332-48D9-B77F-F86A4FE00ACF}" srcOrd="1" destOrd="0" presId="urn:microsoft.com/office/officeart/2005/8/layout/cycle4"/>
    <dgm:cxn modelId="{F0B8C0ED-CCE3-4A27-96FC-A6D52963A126}" type="presParOf" srcId="{66E92788-6332-48D9-B77F-F86A4FE00ACF}" destId="{37BABE9F-5971-4E07-935F-62384A80FCCE}" srcOrd="0" destOrd="0" presId="urn:microsoft.com/office/officeart/2005/8/layout/cycle4"/>
    <dgm:cxn modelId="{5CD7FCF9-5593-4F67-9D70-EEF8832E7B29}" type="presParOf" srcId="{66E92788-6332-48D9-B77F-F86A4FE00ACF}" destId="{D6750D0C-4D18-4865-A2C2-7F1C3BDC5C9E}" srcOrd="1" destOrd="0" presId="urn:microsoft.com/office/officeart/2005/8/layout/cycle4"/>
    <dgm:cxn modelId="{A5B80C5A-63B0-4CE1-9D23-7AA04C3AF588}" type="presParOf" srcId="{66E92788-6332-48D9-B77F-F86A4FE00ACF}" destId="{DF90D7B6-2240-4FD4-9FF3-1560793DAEE1}" srcOrd="2" destOrd="0" presId="urn:microsoft.com/office/officeart/2005/8/layout/cycle4"/>
    <dgm:cxn modelId="{BC73393F-0B7C-4A04-B3A1-8976764C3056}" type="presParOf" srcId="{66E92788-6332-48D9-B77F-F86A4FE00ACF}" destId="{47DFD7A5-C8C3-4054-B68E-6DAD8B271A4B}" srcOrd="3" destOrd="0" presId="urn:microsoft.com/office/officeart/2005/8/layout/cycle4"/>
    <dgm:cxn modelId="{8824DF89-2A8F-4D11-B654-DEE355345D6D}" type="presParOf" srcId="{66E92788-6332-48D9-B77F-F86A4FE00ACF}" destId="{C8F7B447-9A13-4AFB-80AB-5FA561149840}" srcOrd="4" destOrd="0" presId="urn:microsoft.com/office/officeart/2005/8/layout/cycle4"/>
    <dgm:cxn modelId="{A8AC8DBB-F738-4419-B669-15B1BB9247C0}" type="presParOf" srcId="{E4911D5B-E8BE-478D-8519-810E1981867D}" destId="{61A53BF7-12A1-4330-BAEB-A68A53BF6B4C}" srcOrd="2" destOrd="0" presId="urn:microsoft.com/office/officeart/2005/8/layout/cycle4"/>
    <dgm:cxn modelId="{76B7970B-2F05-4917-81A9-F54EF2E670C3}" type="presParOf" srcId="{E4911D5B-E8BE-478D-8519-810E1981867D}" destId="{32A8D499-FAF7-4DA9-9925-90A5026EDBFE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B957AC-7FE2-4C17-A3CE-4FEFEF35C2A3}" type="doc">
      <dgm:prSet loTypeId="urn:microsoft.com/office/officeart/2005/8/layout/list1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kumimoji="1" lang="ja-JP" altLang="en-US"/>
        </a:p>
      </dgm:t>
    </dgm:pt>
    <dgm:pt modelId="{C0A3E98A-9B8C-4D9B-B1E1-484ACFB0F760}">
      <dgm:prSet phldrT="[テキスト]"/>
      <dgm:spPr/>
      <dgm:t>
        <a:bodyPr/>
        <a:lstStyle/>
        <a:p>
          <a:r>
            <a:rPr kumimoji="1" lang="en-US" altLang="ja-JP" dirty="0"/>
            <a:t>Medical Emergency Team (MET)</a:t>
          </a:r>
          <a:endParaRPr kumimoji="1" lang="ja-JP" altLang="en-US" dirty="0"/>
        </a:p>
      </dgm:t>
    </dgm:pt>
    <dgm:pt modelId="{BEC6D761-571F-4483-8D7C-26A4AADF4C86}" type="parTrans" cxnId="{40150CB7-3384-4802-88F4-C389ADEBDE04}">
      <dgm:prSet/>
      <dgm:spPr/>
      <dgm:t>
        <a:bodyPr/>
        <a:lstStyle/>
        <a:p>
          <a:endParaRPr kumimoji="1" lang="ja-JP" altLang="en-US"/>
        </a:p>
      </dgm:t>
    </dgm:pt>
    <dgm:pt modelId="{D2CE0AD1-007A-4397-958D-4926F21022E0}" type="sibTrans" cxnId="{40150CB7-3384-4802-88F4-C389ADEBDE04}">
      <dgm:prSet/>
      <dgm:spPr/>
      <dgm:t>
        <a:bodyPr/>
        <a:lstStyle/>
        <a:p>
          <a:endParaRPr kumimoji="1" lang="ja-JP" altLang="en-US"/>
        </a:p>
      </dgm:t>
    </dgm:pt>
    <dgm:pt modelId="{51E5A4E1-F0A7-4A18-AB91-F320C3DCB188}">
      <dgm:prSet phldrT="[テキスト]"/>
      <dgm:spPr/>
      <dgm:t>
        <a:bodyPr/>
        <a:lstStyle/>
        <a:p>
          <a:r>
            <a:rPr kumimoji="1" lang="ja-JP" altLang="en-US" dirty="0"/>
            <a:t>医師を含む</a:t>
          </a:r>
        </a:p>
      </dgm:t>
    </dgm:pt>
    <dgm:pt modelId="{21351A0B-42D5-450E-91A2-D8133311CD96}" type="parTrans" cxnId="{8BE09B1E-16D8-41FA-B6CC-F9CC846EC9A7}">
      <dgm:prSet/>
      <dgm:spPr/>
      <dgm:t>
        <a:bodyPr/>
        <a:lstStyle/>
        <a:p>
          <a:endParaRPr kumimoji="1" lang="ja-JP" altLang="en-US"/>
        </a:p>
      </dgm:t>
    </dgm:pt>
    <dgm:pt modelId="{5A5158CA-1A19-41D7-827F-FCA4A90D7832}" type="sibTrans" cxnId="{8BE09B1E-16D8-41FA-B6CC-F9CC846EC9A7}">
      <dgm:prSet/>
      <dgm:spPr/>
      <dgm:t>
        <a:bodyPr/>
        <a:lstStyle/>
        <a:p>
          <a:endParaRPr kumimoji="1" lang="ja-JP" altLang="en-US"/>
        </a:p>
      </dgm:t>
    </dgm:pt>
    <dgm:pt modelId="{7A895697-969B-4D12-87C3-3F08AC087E62}">
      <dgm:prSet phldrT="[テキスト]"/>
      <dgm:spPr/>
      <dgm:t>
        <a:bodyPr/>
        <a:lstStyle/>
        <a:p>
          <a:r>
            <a:rPr kumimoji="1" lang="en-US" altLang="ja-JP" dirty="0"/>
            <a:t>Rapid Response Team (RRT)</a:t>
          </a:r>
          <a:endParaRPr kumimoji="1" lang="ja-JP" altLang="en-US" dirty="0"/>
        </a:p>
      </dgm:t>
    </dgm:pt>
    <dgm:pt modelId="{A9D4BAB5-DB2D-42A5-973D-8F247B5B7B79}" type="parTrans" cxnId="{68031BD6-E9D5-4718-85A5-F059C4FDBC7B}">
      <dgm:prSet/>
      <dgm:spPr/>
      <dgm:t>
        <a:bodyPr/>
        <a:lstStyle/>
        <a:p>
          <a:endParaRPr kumimoji="1" lang="ja-JP" altLang="en-US"/>
        </a:p>
      </dgm:t>
    </dgm:pt>
    <dgm:pt modelId="{03151CF1-1218-496F-8F27-B37F6D040078}" type="sibTrans" cxnId="{68031BD6-E9D5-4718-85A5-F059C4FDBC7B}">
      <dgm:prSet/>
      <dgm:spPr/>
      <dgm:t>
        <a:bodyPr/>
        <a:lstStyle/>
        <a:p>
          <a:endParaRPr kumimoji="1" lang="ja-JP" altLang="en-US"/>
        </a:p>
      </dgm:t>
    </dgm:pt>
    <dgm:pt modelId="{FDD0F42A-096B-4CD5-9526-84519D73576F}">
      <dgm:prSet phldrT="[テキスト]"/>
      <dgm:spPr/>
      <dgm:t>
        <a:bodyPr/>
        <a:lstStyle/>
        <a:p>
          <a:r>
            <a:rPr kumimoji="1" lang="ja-JP" altLang="en-US" dirty="0"/>
            <a:t>医師を必ずしも含まない</a:t>
          </a:r>
        </a:p>
      </dgm:t>
    </dgm:pt>
    <dgm:pt modelId="{0206DEEC-3651-4B68-8FCD-691507708703}" type="parTrans" cxnId="{EC99D97B-08FF-4C18-856D-315AB932812F}">
      <dgm:prSet/>
      <dgm:spPr/>
      <dgm:t>
        <a:bodyPr/>
        <a:lstStyle/>
        <a:p>
          <a:endParaRPr kumimoji="1" lang="ja-JP" altLang="en-US"/>
        </a:p>
      </dgm:t>
    </dgm:pt>
    <dgm:pt modelId="{3AEE507E-9628-41D2-B74D-55B4B0312BC7}" type="sibTrans" cxnId="{EC99D97B-08FF-4C18-856D-315AB932812F}">
      <dgm:prSet/>
      <dgm:spPr/>
      <dgm:t>
        <a:bodyPr/>
        <a:lstStyle/>
        <a:p>
          <a:endParaRPr kumimoji="1" lang="ja-JP" altLang="en-US"/>
        </a:p>
      </dgm:t>
    </dgm:pt>
    <dgm:pt modelId="{022F5AA0-1796-47B7-8E77-774F2BE046AA}">
      <dgm:prSet phldrT="[テキスト]"/>
      <dgm:spPr/>
      <dgm:t>
        <a:bodyPr/>
        <a:lstStyle/>
        <a:p>
          <a:r>
            <a:rPr kumimoji="1" lang="en-US" altLang="ja-JP" dirty="0"/>
            <a:t>Critical Care Outreach Team (CCOT)</a:t>
          </a:r>
          <a:endParaRPr kumimoji="1" lang="ja-JP" altLang="en-US" dirty="0"/>
        </a:p>
      </dgm:t>
    </dgm:pt>
    <dgm:pt modelId="{4D0733F6-DA19-4ECD-8463-FE2EB52681B0}" type="parTrans" cxnId="{89A5524E-8381-4DA9-83D9-9ECA1A53E407}">
      <dgm:prSet/>
      <dgm:spPr/>
      <dgm:t>
        <a:bodyPr/>
        <a:lstStyle/>
        <a:p>
          <a:endParaRPr kumimoji="1" lang="ja-JP" altLang="en-US"/>
        </a:p>
      </dgm:t>
    </dgm:pt>
    <dgm:pt modelId="{8DE9F550-9209-46F4-B3BB-CAF9A2F11D45}" type="sibTrans" cxnId="{89A5524E-8381-4DA9-83D9-9ECA1A53E407}">
      <dgm:prSet/>
      <dgm:spPr/>
      <dgm:t>
        <a:bodyPr/>
        <a:lstStyle/>
        <a:p>
          <a:endParaRPr kumimoji="1" lang="ja-JP" altLang="en-US"/>
        </a:p>
      </dgm:t>
    </dgm:pt>
    <dgm:pt modelId="{FB4CFBCC-637A-4210-9CFC-E35C1114BF7E}">
      <dgm:prSet phldrT="[テキスト]"/>
      <dgm:spPr/>
      <dgm:t>
        <a:bodyPr/>
        <a:lstStyle/>
        <a:p>
          <a:r>
            <a:rPr kumimoji="1" lang="en-US" altLang="en-US" dirty="0"/>
            <a:t>ICU</a:t>
          </a:r>
          <a:r>
            <a:rPr kumimoji="1" lang="ja-JP" altLang="en-US" dirty="0"/>
            <a:t>退室患者と懸念のある入院患者を定期的に訪床して回り、起動基準に抵触する患者を早期発見する</a:t>
          </a:r>
        </a:p>
      </dgm:t>
    </dgm:pt>
    <dgm:pt modelId="{39593829-C973-45C1-9F34-4035DCCF7050}" type="parTrans" cxnId="{2AB2E49C-E705-440B-9918-71F2E860DFBE}">
      <dgm:prSet/>
      <dgm:spPr/>
      <dgm:t>
        <a:bodyPr/>
        <a:lstStyle/>
        <a:p>
          <a:endParaRPr kumimoji="1" lang="ja-JP" altLang="en-US"/>
        </a:p>
      </dgm:t>
    </dgm:pt>
    <dgm:pt modelId="{58F6F86D-89B8-4C14-A53D-ABC8765648B5}" type="sibTrans" cxnId="{2AB2E49C-E705-440B-9918-71F2E860DFBE}">
      <dgm:prSet/>
      <dgm:spPr/>
      <dgm:t>
        <a:bodyPr/>
        <a:lstStyle/>
        <a:p>
          <a:endParaRPr kumimoji="1" lang="ja-JP" altLang="en-US"/>
        </a:p>
      </dgm:t>
    </dgm:pt>
    <dgm:pt modelId="{D53D58A2-E430-4285-9025-668F2E5F7714}">
      <dgm:prSet phldrT="[テキスト]"/>
      <dgm:spPr/>
      <dgm:t>
        <a:bodyPr/>
        <a:lstStyle/>
        <a:p>
          <a:r>
            <a:rPr kumimoji="1" lang="ja-JP" altLang="en-US" dirty="0"/>
            <a:t>二次救命処置をベッドサイドで開始できる</a:t>
          </a:r>
        </a:p>
      </dgm:t>
    </dgm:pt>
    <dgm:pt modelId="{627A6CF0-1D57-4474-83AE-34206093EE69}" type="parTrans" cxnId="{E65CC991-294C-4B62-A4A6-CD18BC0E5A2A}">
      <dgm:prSet/>
      <dgm:spPr/>
      <dgm:t>
        <a:bodyPr/>
        <a:lstStyle/>
        <a:p>
          <a:endParaRPr kumimoji="1" lang="ja-JP" altLang="en-US"/>
        </a:p>
      </dgm:t>
    </dgm:pt>
    <dgm:pt modelId="{C3BE0C97-E13C-4BEA-8DC6-0E4B892141F9}" type="sibTrans" cxnId="{E65CC991-294C-4B62-A4A6-CD18BC0E5A2A}">
      <dgm:prSet/>
      <dgm:spPr/>
      <dgm:t>
        <a:bodyPr/>
        <a:lstStyle/>
        <a:p>
          <a:endParaRPr kumimoji="1" lang="ja-JP" altLang="en-US"/>
        </a:p>
      </dgm:t>
    </dgm:pt>
    <dgm:pt modelId="{309E500F-15B7-44AC-BB27-91F7B762BC67}">
      <dgm:prSet phldrT="[テキスト]"/>
      <dgm:spPr/>
      <dgm:t>
        <a:bodyPr/>
        <a:lstStyle/>
        <a:p>
          <a:r>
            <a:rPr kumimoji="1" lang="ja-JP" altLang="en-US" dirty="0"/>
            <a:t>患者の院内トリアージや医師の緊急招請を行う</a:t>
          </a:r>
        </a:p>
      </dgm:t>
    </dgm:pt>
    <dgm:pt modelId="{5B10C06F-9212-4A8E-8E22-88BF1A1ED8E2}" type="parTrans" cxnId="{3632FBA3-7505-41E0-B3F1-AC02FFB9DAA8}">
      <dgm:prSet/>
      <dgm:spPr/>
      <dgm:t>
        <a:bodyPr/>
        <a:lstStyle/>
        <a:p>
          <a:endParaRPr kumimoji="1" lang="ja-JP" altLang="en-US"/>
        </a:p>
      </dgm:t>
    </dgm:pt>
    <dgm:pt modelId="{7DB6A997-C9C9-4F5A-A296-EA6C82443400}" type="sibTrans" cxnId="{3632FBA3-7505-41E0-B3F1-AC02FFB9DAA8}">
      <dgm:prSet/>
      <dgm:spPr/>
      <dgm:t>
        <a:bodyPr/>
        <a:lstStyle/>
        <a:p>
          <a:endParaRPr kumimoji="1" lang="ja-JP" altLang="en-US"/>
        </a:p>
      </dgm:t>
    </dgm:pt>
    <dgm:pt modelId="{E461F7D9-90D1-4AE5-9151-CE3FDB9CD425}" type="pres">
      <dgm:prSet presAssocID="{4EB957AC-7FE2-4C17-A3CE-4FEFEF35C2A3}" presName="linear" presStyleCnt="0">
        <dgm:presLayoutVars>
          <dgm:dir/>
          <dgm:animLvl val="lvl"/>
          <dgm:resizeHandles val="exact"/>
        </dgm:presLayoutVars>
      </dgm:prSet>
      <dgm:spPr/>
    </dgm:pt>
    <dgm:pt modelId="{C7C15F0C-3823-4C70-8110-C2EFD5C52E9F}" type="pres">
      <dgm:prSet presAssocID="{C0A3E98A-9B8C-4D9B-B1E1-484ACFB0F760}" presName="parentLin" presStyleCnt="0"/>
      <dgm:spPr/>
    </dgm:pt>
    <dgm:pt modelId="{CCEBCA0B-1F38-45F3-97A4-768A72287F9B}" type="pres">
      <dgm:prSet presAssocID="{C0A3E98A-9B8C-4D9B-B1E1-484ACFB0F760}" presName="parentLeftMargin" presStyleLbl="node1" presStyleIdx="0" presStyleCnt="3"/>
      <dgm:spPr/>
    </dgm:pt>
    <dgm:pt modelId="{02115B31-90D2-4ED8-A366-AF80626318E0}" type="pres">
      <dgm:prSet presAssocID="{C0A3E98A-9B8C-4D9B-B1E1-484ACFB0F76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A2AB543-00BD-498D-AACF-E23C89107257}" type="pres">
      <dgm:prSet presAssocID="{C0A3E98A-9B8C-4D9B-B1E1-484ACFB0F760}" presName="negativeSpace" presStyleCnt="0"/>
      <dgm:spPr/>
    </dgm:pt>
    <dgm:pt modelId="{E63A6D75-BB99-416F-9980-F9EBAA2C12E7}" type="pres">
      <dgm:prSet presAssocID="{C0A3E98A-9B8C-4D9B-B1E1-484ACFB0F760}" presName="childText" presStyleLbl="conFgAcc1" presStyleIdx="0" presStyleCnt="3">
        <dgm:presLayoutVars>
          <dgm:bulletEnabled val="1"/>
        </dgm:presLayoutVars>
      </dgm:prSet>
      <dgm:spPr/>
    </dgm:pt>
    <dgm:pt modelId="{34AD74A1-E622-4022-AD47-8611871CCB98}" type="pres">
      <dgm:prSet presAssocID="{D2CE0AD1-007A-4397-958D-4926F21022E0}" presName="spaceBetweenRectangles" presStyleCnt="0"/>
      <dgm:spPr/>
    </dgm:pt>
    <dgm:pt modelId="{FA9217D7-BE08-40AE-98B4-90CAA17091C7}" type="pres">
      <dgm:prSet presAssocID="{7A895697-969B-4D12-87C3-3F08AC087E62}" presName="parentLin" presStyleCnt="0"/>
      <dgm:spPr/>
    </dgm:pt>
    <dgm:pt modelId="{D5F24D55-82DE-43C7-8F69-35AF8E9E1986}" type="pres">
      <dgm:prSet presAssocID="{7A895697-969B-4D12-87C3-3F08AC087E62}" presName="parentLeftMargin" presStyleLbl="node1" presStyleIdx="0" presStyleCnt="3"/>
      <dgm:spPr/>
    </dgm:pt>
    <dgm:pt modelId="{C96525EC-7B6A-4460-BAEC-BA5950F14703}" type="pres">
      <dgm:prSet presAssocID="{7A895697-969B-4D12-87C3-3F08AC087E6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0949538-25EB-4C02-9E84-1A6FB9EE844D}" type="pres">
      <dgm:prSet presAssocID="{7A895697-969B-4D12-87C3-3F08AC087E62}" presName="negativeSpace" presStyleCnt="0"/>
      <dgm:spPr/>
    </dgm:pt>
    <dgm:pt modelId="{278CC938-551F-4124-A680-EC9903B23424}" type="pres">
      <dgm:prSet presAssocID="{7A895697-969B-4D12-87C3-3F08AC087E62}" presName="childText" presStyleLbl="conFgAcc1" presStyleIdx="1" presStyleCnt="3">
        <dgm:presLayoutVars>
          <dgm:bulletEnabled val="1"/>
        </dgm:presLayoutVars>
      </dgm:prSet>
      <dgm:spPr/>
    </dgm:pt>
    <dgm:pt modelId="{32F1E055-6BE1-4C5F-93B1-C7533EABE7CE}" type="pres">
      <dgm:prSet presAssocID="{03151CF1-1218-496F-8F27-B37F6D040078}" presName="spaceBetweenRectangles" presStyleCnt="0"/>
      <dgm:spPr/>
    </dgm:pt>
    <dgm:pt modelId="{36FEEB14-C581-41BE-AAE4-38F10B39CC8E}" type="pres">
      <dgm:prSet presAssocID="{022F5AA0-1796-47B7-8E77-774F2BE046AA}" presName="parentLin" presStyleCnt="0"/>
      <dgm:spPr/>
    </dgm:pt>
    <dgm:pt modelId="{AB5FC21F-A82C-4BE6-BCB0-2B3CFFA5CA90}" type="pres">
      <dgm:prSet presAssocID="{022F5AA0-1796-47B7-8E77-774F2BE046AA}" presName="parentLeftMargin" presStyleLbl="node1" presStyleIdx="1" presStyleCnt="3"/>
      <dgm:spPr/>
    </dgm:pt>
    <dgm:pt modelId="{4CE1E478-3FB5-4F7E-9E54-865D3B9EF685}" type="pres">
      <dgm:prSet presAssocID="{022F5AA0-1796-47B7-8E77-774F2BE046A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392FF57B-66DD-4CD1-A195-53E43CF403D2}" type="pres">
      <dgm:prSet presAssocID="{022F5AA0-1796-47B7-8E77-774F2BE046AA}" presName="negativeSpace" presStyleCnt="0"/>
      <dgm:spPr/>
    </dgm:pt>
    <dgm:pt modelId="{FAA150B8-213E-4192-AD3B-F099EBA49D72}" type="pres">
      <dgm:prSet presAssocID="{022F5AA0-1796-47B7-8E77-774F2BE046A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F3A5E0D-E39D-4F65-91E1-DE745C794158}" type="presOf" srcId="{4EB957AC-7FE2-4C17-A3CE-4FEFEF35C2A3}" destId="{E461F7D9-90D1-4AE5-9151-CE3FDB9CD425}" srcOrd="0" destOrd="0" presId="urn:microsoft.com/office/officeart/2005/8/layout/list1"/>
    <dgm:cxn modelId="{2B36940D-2A07-4C6E-9A72-3F45600CCCCB}" type="presOf" srcId="{51E5A4E1-F0A7-4A18-AB91-F320C3DCB188}" destId="{E63A6D75-BB99-416F-9980-F9EBAA2C12E7}" srcOrd="0" destOrd="0" presId="urn:microsoft.com/office/officeart/2005/8/layout/list1"/>
    <dgm:cxn modelId="{7163BA16-C0CF-4DBE-A1B8-9CC9E926C865}" type="presOf" srcId="{FDD0F42A-096B-4CD5-9526-84519D73576F}" destId="{278CC938-551F-4124-A680-EC9903B23424}" srcOrd="0" destOrd="0" presId="urn:microsoft.com/office/officeart/2005/8/layout/list1"/>
    <dgm:cxn modelId="{8BE09B1E-16D8-41FA-B6CC-F9CC846EC9A7}" srcId="{C0A3E98A-9B8C-4D9B-B1E1-484ACFB0F760}" destId="{51E5A4E1-F0A7-4A18-AB91-F320C3DCB188}" srcOrd="0" destOrd="0" parTransId="{21351A0B-42D5-450E-91A2-D8133311CD96}" sibTransId="{5A5158CA-1A19-41D7-827F-FCA4A90D7832}"/>
    <dgm:cxn modelId="{25E28835-AB50-443A-A872-B5E02BF0F094}" type="presOf" srcId="{C0A3E98A-9B8C-4D9B-B1E1-484ACFB0F760}" destId="{02115B31-90D2-4ED8-A366-AF80626318E0}" srcOrd="1" destOrd="0" presId="urn:microsoft.com/office/officeart/2005/8/layout/list1"/>
    <dgm:cxn modelId="{78B60941-B889-4A38-BBC0-93833F0AD2A8}" type="presOf" srcId="{022F5AA0-1796-47B7-8E77-774F2BE046AA}" destId="{AB5FC21F-A82C-4BE6-BCB0-2B3CFFA5CA90}" srcOrd="0" destOrd="0" presId="urn:microsoft.com/office/officeart/2005/8/layout/list1"/>
    <dgm:cxn modelId="{24932147-70A8-4DEA-A058-6CA7BA5FFB7D}" type="presOf" srcId="{C0A3E98A-9B8C-4D9B-B1E1-484ACFB0F760}" destId="{CCEBCA0B-1F38-45F3-97A4-768A72287F9B}" srcOrd="0" destOrd="0" presId="urn:microsoft.com/office/officeart/2005/8/layout/list1"/>
    <dgm:cxn modelId="{EFEAE64B-DECA-42CF-8BDB-6E3EA546EE0C}" type="presOf" srcId="{FB4CFBCC-637A-4210-9CFC-E35C1114BF7E}" destId="{FAA150B8-213E-4192-AD3B-F099EBA49D72}" srcOrd="0" destOrd="0" presId="urn:microsoft.com/office/officeart/2005/8/layout/list1"/>
    <dgm:cxn modelId="{89A5524E-8381-4DA9-83D9-9ECA1A53E407}" srcId="{4EB957AC-7FE2-4C17-A3CE-4FEFEF35C2A3}" destId="{022F5AA0-1796-47B7-8E77-774F2BE046AA}" srcOrd="2" destOrd="0" parTransId="{4D0733F6-DA19-4ECD-8463-FE2EB52681B0}" sibTransId="{8DE9F550-9209-46F4-B3BB-CAF9A2F11D45}"/>
    <dgm:cxn modelId="{50C64674-5021-49FF-8F9B-3C3E4C02B732}" type="presOf" srcId="{7A895697-969B-4D12-87C3-3F08AC087E62}" destId="{C96525EC-7B6A-4460-BAEC-BA5950F14703}" srcOrd="1" destOrd="0" presId="urn:microsoft.com/office/officeart/2005/8/layout/list1"/>
    <dgm:cxn modelId="{457E7379-A5C9-4FC0-AA87-66763979E8B8}" type="presOf" srcId="{7A895697-969B-4D12-87C3-3F08AC087E62}" destId="{D5F24D55-82DE-43C7-8F69-35AF8E9E1986}" srcOrd="0" destOrd="0" presId="urn:microsoft.com/office/officeart/2005/8/layout/list1"/>
    <dgm:cxn modelId="{EC99D97B-08FF-4C18-856D-315AB932812F}" srcId="{7A895697-969B-4D12-87C3-3F08AC087E62}" destId="{FDD0F42A-096B-4CD5-9526-84519D73576F}" srcOrd="0" destOrd="0" parTransId="{0206DEEC-3651-4B68-8FCD-691507708703}" sibTransId="{3AEE507E-9628-41D2-B74D-55B4B0312BC7}"/>
    <dgm:cxn modelId="{9138928E-2833-4C54-AD19-490F37FBC249}" type="presOf" srcId="{022F5AA0-1796-47B7-8E77-774F2BE046AA}" destId="{4CE1E478-3FB5-4F7E-9E54-865D3B9EF685}" srcOrd="1" destOrd="0" presId="urn:microsoft.com/office/officeart/2005/8/layout/list1"/>
    <dgm:cxn modelId="{E65CC991-294C-4B62-A4A6-CD18BC0E5A2A}" srcId="{C0A3E98A-9B8C-4D9B-B1E1-484ACFB0F760}" destId="{D53D58A2-E430-4285-9025-668F2E5F7714}" srcOrd="1" destOrd="0" parTransId="{627A6CF0-1D57-4474-83AE-34206093EE69}" sibTransId="{C3BE0C97-E13C-4BEA-8DC6-0E4B892141F9}"/>
    <dgm:cxn modelId="{2AB2E49C-E705-440B-9918-71F2E860DFBE}" srcId="{022F5AA0-1796-47B7-8E77-774F2BE046AA}" destId="{FB4CFBCC-637A-4210-9CFC-E35C1114BF7E}" srcOrd="0" destOrd="0" parTransId="{39593829-C973-45C1-9F34-4035DCCF7050}" sibTransId="{58F6F86D-89B8-4C14-A53D-ABC8765648B5}"/>
    <dgm:cxn modelId="{3632FBA3-7505-41E0-B3F1-AC02FFB9DAA8}" srcId="{7A895697-969B-4D12-87C3-3F08AC087E62}" destId="{309E500F-15B7-44AC-BB27-91F7B762BC67}" srcOrd="1" destOrd="0" parTransId="{5B10C06F-9212-4A8E-8E22-88BF1A1ED8E2}" sibTransId="{7DB6A997-C9C9-4F5A-A296-EA6C82443400}"/>
    <dgm:cxn modelId="{09C906A6-CA5F-4328-8421-9CB30428616A}" type="presOf" srcId="{309E500F-15B7-44AC-BB27-91F7B762BC67}" destId="{278CC938-551F-4124-A680-EC9903B23424}" srcOrd="0" destOrd="1" presId="urn:microsoft.com/office/officeart/2005/8/layout/list1"/>
    <dgm:cxn modelId="{40150CB7-3384-4802-88F4-C389ADEBDE04}" srcId="{4EB957AC-7FE2-4C17-A3CE-4FEFEF35C2A3}" destId="{C0A3E98A-9B8C-4D9B-B1E1-484ACFB0F760}" srcOrd="0" destOrd="0" parTransId="{BEC6D761-571F-4483-8D7C-26A4AADF4C86}" sibTransId="{D2CE0AD1-007A-4397-958D-4926F21022E0}"/>
    <dgm:cxn modelId="{012870CE-F4D3-4331-AFF6-BE0B0C864742}" type="presOf" srcId="{D53D58A2-E430-4285-9025-668F2E5F7714}" destId="{E63A6D75-BB99-416F-9980-F9EBAA2C12E7}" srcOrd="0" destOrd="1" presId="urn:microsoft.com/office/officeart/2005/8/layout/list1"/>
    <dgm:cxn modelId="{68031BD6-E9D5-4718-85A5-F059C4FDBC7B}" srcId="{4EB957AC-7FE2-4C17-A3CE-4FEFEF35C2A3}" destId="{7A895697-969B-4D12-87C3-3F08AC087E62}" srcOrd="1" destOrd="0" parTransId="{A9D4BAB5-DB2D-42A5-973D-8F247B5B7B79}" sibTransId="{03151CF1-1218-496F-8F27-B37F6D040078}"/>
    <dgm:cxn modelId="{7FEDDC6C-317A-474A-A217-2DC95F4DB4FA}" type="presParOf" srcId="{E461F7D9-90D1-4AE5-9151-CE3FDB9CD425}" destId="{C7C15F0C-3823-4C70-8110-C2EFD5C52E9F}" srcOrd="0" destOrd="0" presId="urn:microsoft.com/office/officeart/2005/8/layout/list1"/>
    <dgm:cxn modelId="{1ACAE994-68B1-4D93-8A8C-11F638B3EB03}" type="presParOf" srcId="{C7C15F0C-3823-4C70-8110-C2EFD5C52E9F}" destId="{CCEBCA0B-1F38-45F3-97A4-768A72287F9B}" srcOrd="0" destOrd="0" presId="urn:microsoft.com/office/officeart/2005/8/layout/list1"/>
    <dgm:cxn modelId="{F2CB7C5B-1276-4583-AAA9-86395D1863ED}" type="presParOf" srcId="{C7C15F0C-3823-4C70-8110-C2EFD5C52E9F}" destId="{02115B31-90D2-4ED8-A366-AF80626318E0}" srcOrd="1" destOrd="0" presId="urn:microsoft.com/office/officeart/2005/8/layout/list1"/>
    <dgm:cxn modelId="{CE0F489D-6F34-428D-B2AA-33E5E0E9F2A9}" type="presParOf" srcId="{E461F7D9-90D1-4AE5-9151-CE3FDB9CD425}" destId="{1A2AB543-00BD-498D-AACF-E23C89107257}" srcOrd="1" destOrd="0" presId="urn:microsoft.com/office/officeart/2005/8/layout/list1"/>
    <dgm:cxn modelId="{ACAD4FD3-77BE-4479-B387-9347AD1CB241}" type="presParOf" srcId="{E461F7D9-90D1-4AE5-9151-CE3FDB9CD425}" destId="{E63A6D75-BB99-416F-9980-F9EBAA2C12E7}" srcOrd="2" destOrd="0" presId="urn:microsoft.com/office/officeart/2005/8/layout/list1"/>
    <dgm:cxn modelId="{55443B0C-9444-4BAE-9300-CEB83C23A0C5}" type="presParOf" srcId="{E461F7D9-90D1-4AE5-9151-CE3FDB9CD425}" destId="{34AD74A1-E622-4022-AD47-8611871CCB98}" srcOrd="3" destOrd="0" presId="urn:microsoft.com/office/officeart/2005/8/layout/list1"/>
    <dgm:cxn modelId="{C38C2316-DDFB-481E-B572-B6185D461B80}" type="presParOf" srcId="{E461F7D9-90D1-4AE5-9151-CE3FDB9CD425}" destId="{FA9217D7-BE08-40AE-98B4-90CAA17091C7}" srcOrd="4" destOrd="0" presId="urn:microsoft.com/office/officeart/2005/8/layout/list1"/>
    <dgm:cxn modelId="{D6A27A1E-886B-4B98-82DA-C1F761463E17}" type="presParOf" srcId="{FA9217D7-BE08-40AE-98B4-90CAA17091C7}" destId="{D5F24D55-82DE-43C7-8F69-35AF8E9E1986}" srcOrd="0" destOrd="0" presId="urn:microsoft.com/office/officeart/2005/8/layout/list1"/>
    <dgm:cxn modelId="{10161D39-D5BE-452A-AB03-FA1BE93F5C9A}" type="presParOf" srcId="{FA9217D7-BE08-40AE-98B4-90CAA17091C7}" destId="{C96525EC-7B6A-4460-BAEC-BA5950F14703}" srcOrd="1" destOrd="0" presId="urn:microsoft.com/office/officeart/2005/8/layout/list1"/>
    <dgm:cxn modelId="{A4BC168E-A72D-4EE6-BDBD-D0DF348A2E98}" type="presParOf" srcId="{E461F7D9-90D1-4AE5-9151-CE3FDB9CD425}" destId="{10949538-25EB-4C02-9E84-1A6FB9EE844D}" srcOrd="5" destOrd="0" presId="urn:microsoft.com/office/officeart/2005/8/layout/list1"/>
    <dgm:cxn modelId="{EEBAB211-A541-43D5-9925-34AEBD17EF47}" type="presParOf" srcId="{E461F7D9-90D1-4AE5-9151-CE3FDB9CD425}" destId="{278CC938-551F-4124-A680-EC9903B23424}" srcOrd="6" destOrd="0" presId="urn:microsoft.com/office/officeart/2005/8/layout/list1"/>
    <dgm:cxn modelId="{02FE5D55-A087-4611-99EB-8D4164A7B2B0}" type="presParOf" srcId="{E461F7D9-90D1-4AE5-9151-CE3FDB9CD425}" destId="{32F1E055-6BE1-4C5F-93B1-C7533EABE7CE}" srcOrd="7" destOrd="0" presId="urn:microsoft.com/office/officeart/2005/8/layout/list1"/>
    <dgm:cxn modelId="{B245646D-EE10-458E-95D3-414066A882E3}" type="presParOf" srcId="{E461F7D9-90D1-4AE5-9151-CE3FDB9CD425}" destId="{36FEEB14-C581-41BE-AAE4-38F10B39CC8E}" srcOrd="8" destOrd="0" presId="urn:microsoft.com/office/officeart/2005/8/layout/list1"/>
    <dgm:cxn modelId="{41AECEF5-9BFD-4917-BBE4-33ACFF356488}" type="presParOf" srcId="{36FEEB14-C581-41BE-AAE4-38F10B39CC8E}" destId="{AB5FC21F-A82C-4BE6-BCB0-2B3CFFA5CA90}" srcOrd="0" destOrd="0" presId="urn:microsoft.com/office/officeart/2005/8/layout/list1"/>
    <dgm:cxn modelId="{45DD9DFB-834B-4357-9DFE-D777185ECD1F}" type="presParOf" srcId="{36FEEB14-C581-41BE-AAE4-38F10B39CC8E}" destId="{4CE1E478-3FB5-4F7E-9E54-865D3B9EF685}" srcOrd="1" destOrd="0" presId="urn:microsoft.com/office/officeart/2005/8/layout/list1"/>
    <dgm:cxn modelId="{10180E51-61C0-47BF-8C83-563063A67FF2}" type="presParOf" srcId="{E461F7D9-90D1-4AE5-9151-CE3FDB9CD425}" destId="{392FF57B-66DD-4CD1-A195-53E43CF403D2}" srcOrd="9" destOrd="0" presId="urn:microsoft.com/office/officeart/2005/8/layout/list1"/>
    <dgm:cxn modelId="{2CDFCA51-6E90-47A1-A9AE-9EC027787CD7}" type="presParOf" srcId="{E461F7D9-90D1-4AE5-9151-CE3FDB9CD425}" destId="{FAA150B8-213E-4192-AD3B-F099EBA49D7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3D53E23-61D8-45E0-BEC4-0A697BD9E073}" type="doc">
      <dgm:prSet loTypeId="urn:microsoft.com/office/officeart/2005/8/layout/hList1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kumimoji="1" lang="ja-JP" altLang="en-US"/>
        </a:p>
      </dgm:t>
    </dgm:pt>
    <dgm:pt modelId="{A2B3143B-92AE-49F1-B104-F6DA6F583102}">
      <dgm:prSet custT="1"/>
      <dgm:spPr/>
      <dgm:t>
        <a:bodyPr/>
        <a:lstStyle/>
        <a:p>
          <a:r>
            <a:rPr kumimoji="1" lang="en-US" sz="2800" dirty="0"/>
            <a:t>RRS</a:t>
          </a:r>
          <a:r>
            <a:rPr kumimoji="1" lang="ja-JP" sz="2800" dirty="0"/>
            <a:t>カート</a:t>
          </a:r>
          <a:r>
            <a:rPr kumimoji="1" lang="en-US" altLang="ja-JP" sz="2800" dirty="0"/>
            <a:t>(</a:t>
          </a:r>
          <a:r>
            <a:rPr kumimoji="1" lang="ja-JP" sz="2800" dirty="0"/>
            <a:t>バッグ</a:t>
          </a:r>
          <a:r>
            <a:rPr kumimoji="1" lang="en-US" altLang="ja-JP" sz="2800" dirty="0"/>
            <a:t>)</a:t>
          </a:r>
          <a:r>
            <a:rPr kumimoji="1" lang="ja-JP" sz="2800" dirty="0"/>
            <a:t>の持ち出し</a:t>
          </a:r>
          <a:endParaRPr lang="ja-JP" sz="2800" dirty="0"/>
        </a:p>
      </dgm:t>
    </dgm:pt>
    <dgm:pt modelId="{EB3C1720-23BA-4D1C-A778-0C4C42A30AB7}" type="parTrans" cxnId="{9A9F2925-03C8-4A7C-8C65-DBA6CD343F46}">
      <dgm:prSet/>
      <dgm:spPr/>
      <dgm:t>
        <a:bodyPr/>
        <a:lstStyle/>
        <a:p>
          <a:endParaRPr kumimoji="1" lang="ja-JP" altLang="en-US"/>
        </a:p>
      </dgm:t>
    </dgm:pt>
    <dgm:pt modelId="{5997AFA7-9A59-49DC-B02C-5811C28B7D55}" type="sibTrans" cxnId="{9A9F2925-03C8-4A7C-8C65-DBA6CD343F46}">
      <dgm:prSet/>
      <dgm:spPr/>
      <dgm:t>
        <a:bodyPr/>
        <a:lstStyle/>
        <a:p>
          <a:endParaRPr kumimoji="1" lang="ja-JP" altLang="en-US"/>
        </a:p>
      </dgm:t>
    </dgm:pt>
    <dgm:pt modelId="{AFC897DD-33AC-4356-A2EF-BB982D7581B5}">
      <dgm:prSet custT="1"/>
      <dgm:spPr/>
      <dgm:t>
        <a:bodyPr/>
        <a:lstStyle/>
        <a:p>
          <a:r>
            <a:rPr kumimoji="1" lang="ja-JP" altLang="en-US" sz="2800" dirty="0"/>
            <a:t>急変対応に長けた看護師による管理</a:t>
          </a:r>
          <a:endParaRPr lang="ja-JP" altLang="en-US" sz="2800" dirty="0"/>
        </a:p>
      </dgm:t>
    </dgm:pt>
    <dgm:pt modelId="{CB955464-9AD7-4034-9FE5-9F2F637FCC39}" type="parTrans" cxnId="{5284F508-B370-4086-A8E2-70B3D7CD32FD}">
      <dgm:prSet/>
      <dgm:spPr/>
      <dgm:t>
        <a:bodyPr/>
        <a:lstStyle/>
        <a:p>
          <a:endParaRPr kumimoji="1" lang="ja-JP" altLang="en-US"/>
        </a:p>
      </dgm:t>
    </dgm:pt>
    <dgm:pt modelId="{04FE2746-D6D8-412F-BE66-D77AD2D90DF6}" type="sibTrans" cxnId="{5284F508-B370-4086-A8E2-70B3D7CD32FD}">
      <dgm:prSet/>
      <dgm:spPr/>
      <dgm:t>
        <a:bodyPr/>
        <a:lstStyle/>
        <a:p>
          <a:endParaRPr kumimoji="1" lang="ja-JP" altLang="en-US"/>
        </a:p>
      </dgm:t>
    </dgm:pt>
    <dgm:pt modelId="{B57F74DD-1795-4C28-885F-550597833422}">
      <dgm:prSet custT="1"/>
      <dgm:spPr/>
      <dgm:t>
        <a:bodyPr/>
        <a:lstStyle/>
        <a:p>
          <a:r>
            <a:rPr kumimoji="1" lang="ja-JP" altLang="en-US" sz="2800" dirty="0"/>
            <a:t>移動時間がかかる</a:t>
          </a:r>
          <a:endParaRPr lang="ja-JP" altLang="en-US" sz="2800" dirty="0"/>
        </a:p>
      </dgm:t>
    </dgm:pt>
    <dgm:pt modelId="{0AA3024C-E416-4FCA-85BC-D0F8CD0F62C5}" type="parTrans" cxnId="{519B6919-6D3C-40A2-A298-66674A4E3DCA}">
      <dgm:prSet/>
      <dgm:spPr/>
      <dgm:t>
        <a:bodyPr/>
        <a:lstStyle/>
        <a:p>
          <a:endParaRPr kumimoji="1" lang="ja-JP" altLang="en-US"/>
        </a:p>
      </dgm:t>
    </dgm:pt>
    <dgm:pt modelId="{2A964B5F-249A-4B9D-A6BF-86AC80998B4E}" type="sibTrans" cxnId="{519B6919-6D3C-40A2-A298-66674A4E3DCA}">
      <dgm:prSet/>
      <dgm:spPr/>
      <dgm:t>
        <a:bodyPr/>
        <a:lstStyle/>
        <a:p>
          <a:endParaRPr kumimoji="1" lang="ja-JP" altLang="en-US"/>
        </a:p>
      </dgm:t>
    </dgm:pt>
    <dgm:pt modelId="{CA40D5DD-BC34-453D-BB05-63A7ACF255A1}">
      <dgm:prSet custT="1"/>
      <dgm:spPr/>
      <dgm:t>
        <a:bodyPr/>
        <a:lstStyle/>
        <a:p>
          <a:r>
            <a:rPr kumimoji="1" lang="ja-JP" altLang="en-US" sz="2400" dirty="0"/>
            <a:t>カートはエレベーター移動</a:t>
          </a:r>
          <a:endParaRPr lang="ja-JP" altLang="en-US" sz="2400" dirty="0"/>
        </a:p>
      </dgm:t>
    </dgm:pt>
    <dgm:pt modelId="{B873CCF6-A91B-4EAE-93F3-B641D07F07B1}" type="parTrans" cxnId="{AB834215-7C6B-40A9-94BF-1850493452F8}">
      <dgm:prSet/>
      <dgm:spPr/>
      <dgm:t>
        <a:bodyPr/>
        <a:lstStyle/>
        <a:p>
          <a:endParaRPr kumimoji="1" lang="ja-JP" altLang="en-US"/>
        </a:p>
      </dgm:t>
    </dgm:pt>
    <dgm:pt modelId="{4EE19871-07E5-4BA3-92ED-1BBFA7F68D7B}" type="sibTrans" cxnId="{AB834215-7C6B-40A9-94BF-1850493452F8}">
      <dgm:prSet/>
      <dgm:spPr/>
      <dgm:t>
        <a:bodyPr/>
        <a:lstStyle/>
        <a:p>
          <a:endParaRPr kumimoji="1" lang="ja-JP" altLang="en-US"/>
        </a:p>
      </dgm:t>
    </dgm:pt>
    <dgm:pt modelId="{CD09AC1A-1E74-466F-B2E2-A6123C6707F4}">
      <dgm:prSet custT="1"/>
      <dgm:spPr/>
      <dgm:t>
        <a:bodyPr/>
        <a:lstStyle/>
        <a:p>
          <a:r>
            <a:rPr kumimoji="1" lang="ja-JP" altLang="en-US" sz="2400" dirty="0"/>
            <a:t>バッグは重い</a:t>
          </a:r>
          <a:endParaRPr lang="ja-JP" altLang="en-US" sz="2600" dirty="0"/>
        </a:p>
      </dgm:t>
    </dgm:pt>
    <dgm:pt modelId="{B1D86FB7-17A8-4938-A678-4F94A4EC8301}" type="parTrans" cxnId="{0E887BF2-3343-401E-ABDF-E43775C5307B}">
      <dgm:prSet/>
      <dgm:spPr/>
      <dgm:t>
        <a:bodyPr/>
        <a:lstStyle/>
        <a:p>
          <a:endParaRPr kumimoji="1" lang="ja-JP" altLang="en-US"/>
        </a:p>
      </dgm:t>
    </dgm:pt>
    <dgm:pt modelId="{2A649CEB-9F1A-4E9C-B569-ED6CE95C9F44}" type="sibTrans" cxnId="{0E887BF2-3343-401E-ABDF-E43775C5307B}">
      <dgm:prSet/>
      <dgm:spPr/>
      <dgm:t>
        <a:bodyPr/>
        <a:lstStyle/>
        <a:p>
          <a:endParaRPr kumimoji="1" lang="ja-JP" altLang="en-US"/>
        </a:p>
      </dgm:t>
    </dgm:pt>
    <dgm:pt modelId="{8170BA87-4035-4EB1-9A1C-4A2B46B15A30}">
      <dgm:prSet custT="1"/>
      <dgm:spPr/>
      <dgm:t>
        <a:bodyPr/>
        <a:lstStyle/>
        <a:p>
          <a:r>
            <a:rPr kumimoji="1" lang="ja-JP" altLang="en-US" sz="2800" dirty="0"/>
            <a:t>各部署の救急カート</a:t>
          </a:r>
          <a:endParaRPr lang="ja-JP" altLang="en-US" sz="2800" dirty="0"/>
        </a:p>
      </dgm:t>
    </dgm:pt>
    <dgm:pt modelId="{5796FA56-2783-4E7C-84BA-2BE1D9C43FC7}" type="parTrans" cxnId="{672D4B4C-5207-41D1-B697-031EB0EDD182}">
      <dgm:prSet/>
      <dgm:spPr/>
      <dgm:t>
        <a:bodyPr/>
        <a:lstStyle/>
        <a:p>
          <a:endParaRPr kumimoji="1" lang="ja-JP" altLang="en-US"/>
        </a:p>
      </dgm:t>
    </dgm:pt>
    <dgm:pt modelId="{BDD49E10-07A5-4F07-81DD-11D6FDBB7E28}" type="sibTrans" cxnId="{672D4B4C-5207-41D1-B697-031EB0EDD182}">
      <dgm:prSet/>
      <dgm:spPr/>
      <dgm:t>
        <a:bodyPr/>
        <a:lstStyle/>
        <a:p>
          <a:endParaRPr kumimoji="1" lang="ja-JP" altLang="en-US"/>
        </a:p>
      </dgm:t>
    </dgm:pt>
    <dgm:pt modelId="{5DE264B8-ED3D-4B7F-865F-B343D3925046}">
      <dgm:prSet custT="1"/>
      <dgm:spPr/>
      <dgm:t>
        <a:bodyPr/>
        <a:lstStyle/>
        <a:p>
          <a:r>
            <a:rPr kumimoji="1" lang="ja-JP" altLang="en-US" sz="2800" dirty="0"/>
            <a:t>救急カートの全館統一化が必須</a:t>
          </a:r>
          <a:endParaRPr lang="ja-JP" altLang="en-US" sz="2800" dirty="0"/>
        </a:p>
      </dgm:t>
    </dgm:pt>
    <dgm:pt modelId="{BC6228A4-F229-40B6-8AD5-79460DE5B6AB}" type="parTrans" cxnId="{B19FA47F-B5D6-4523-A323-B885636D1106}">
      <dgm:prSet/>
      <dgm:spPr/>
      <dgm:t>
        <a:bodyPr/>
        <a:lstStyle/>
        <a:p>
          <a:endParaRPr kumimoji="1" lang="ja-JP" altLang="en-US"/>
        </a:p>
      </dgm:t>
    </dgm:pt>
    <dgm:pt modelId="{7B048F2C-84E2-4A2A-8009-91797126B9AF}" type="sibTrans" cxnId="{B19FA47F-B5D6-4523-A323-B885636D1106}">
      <dgm:prSet/>
      <dgm:spPr/>
      <dgm:t>
        <a:bodyPr/>
        <a:lstStyle/>
        <a:p>
          <a:endParaRPr kumimoji="1" lang="ja-JP" altLang="en-US"/>
        </a:p>
      </dgm:t>
    </dgm:pt>
    <dgm:pt modelId="{30C0C381-45D0-43D7-8E64-AB593AAF3E62}">
      <dgm:prSet custT="1"/>
      <dgm:spPr/>
      <dgm:t>
        <a:bodyPr/>
        <a:lstStyle/>
        <a:p>
          <a:r>
            <a:rPr kumimoji="1" lang="ja-JP" altLang="en-US" sz="2800" dirty="0"/>
            <a:t>メンテナンスの不安が残る</a:t>
          </a:r>
          <a:endParaRPr lang="ja-JP" altLang="en-US" sz="2800" dirty="0"/>
        </a:p>
      </dgm:t>
    </dgm:pt>
    <dgm:pt modelId="{83182F6D-3B35-4ABC-9D3D-4D0896C81E7C}" type="parTrans" cxnId="{C2FF010D-CD87-4069-9647-CB04E889D7C0}">
      <dgm:prSet/>
      <dgm:spPr/>
      <dgm:t>
        <a:bodyPr/>
        <a:lstStyle/>
        <a:p>
          <a:endParaRPr kumimoji="1" lang="ja-JP" altLang="en-US"/>
        </a:p>
      </dgm:t>
    </dgm:pt>
    <dgm:pt modelId="{EEA18D05-BB43-4CAE-B693-5DF6A2003371}" type="sibTrans" cxnId="{C2FF010D-CD87-4069-9647-CB04E889D7C0}">
      <dgm:prSet/>
      <dgm:spPr/>
      <dgm:t>
        <a:bodyPr/>
        <a:lstStyle/>
        <a:p>
          <a:endParaRPr kumimoji="1" lang="ja-JP" altLang="en-US"/>
        </a:p>
      </dgm:t>
    </dgm:pt>
    <dgm:pt modelId="{514D7598-2443-4347-996D-741B768416CD}">
      <dgm:prSet custT="1"/>
      <dgm:spPr/>
      <dgm:t>
        <a:bodyPr/>
        <a:lstStyle/>
        <a:p>
          <a:r>
            <a:rPr kumimoji="1" lang="ja-JP" altLang="en-US" sz="2400" dirty="0"/>
            <a:t>各種すべて揃っているか？</a:t>
          </a:r>
          <a:endParaRPr lang="ja-JP" altLang="en-US" sz="2400" dirty="0"/>
        </a:p>
      </dgm:t>
    </dgm:pt>
    <dgm:pt modelId="{EE145113-5388-4E3D-ACBE-011A5440273A}" type="parTrans" cxnId="{587D6B9F-AD0B-45A5-9414-74FD01E6C62E}">
      <dgm:prSet/>
      <dgm:spPr/>
      <dgm:t>
        <a:bodyPr/>
        <a:lstStyle/>
        <a:p>
          <a:endParaRPr kumimoji="1" lang="ja-JP" altLang="en-US"/>
        </a:p>
      </dgm:t>
    </dgm:pt>
    <dgm:pt modelId="{6FB7326F-B7A2-426D-B31C-E05CB00A3EDE}" type="sibTrans" cxnId="{587D6B9F-AD0B-45A5-9414-74FD01E6C62E}">
      <dgm:prSet/>
      <dgm:spPr/>
      <dgm:t>
        <a:bodyPr/>
        <a:lstStyle/>
        <a:p>
          <a:endParaRPr kumimoji="1" lang="ja-JP" altLang="en-US"/>
        </a:p>
      </dgm:t>
    </dgm:pt>
    <dgm:pt modelId="{CA0A177E-2C62-4D3C-A1CF-CD596F3E4E1E}">
      <dgm:prSet custT="1"/>
      <dgm:spPr/>
      <dgm:t>
        <a:bodyPr/>
        <a:lstStyle/>
        <a:p>
          <a:r>
            <a:rPr kumimoji="1" lang="ja-JP" altLang="en-US" sz="2400"/>
            <a:t>点検頻度</a:t>
          </a:r>
          <a:endParaRPr lang="ja-JP" altLang="en-US" sz="2700" dirty="0"/>
        </a:p>
      </dgm:t>
    </dgm:pt>
    <dgm:pt modelId="{C4A15A0A-E551-443F-B60C-B2C796AA8234}" type="parTrans" cxnId="{782346EC-217F-428D-8190-7CD7673F8F37}">
      <dgm:prSet/>
      <dgm:spPr/>
      <dgm:t>
        <a:bodyPr/>
        <a:lstStyle/>
        <a:p>
          <a:endParaRPr kumimoji="1" lang="ja-JP" altLang="en-US"/>
        </a:p>
      </dgm:t>
    </dgm:pt>
    <dgm:pt modelId="{DCA9BED2-6D34-414D-A798-4A19AD111091}" type="sibTrans" cxnId="{782346EC-217F-428D-8190-7CD7673F8F37}">
      <dgm:prSet/>
      <dgm:spPr/>
      <dgm:t>
        <a:bodyPr/>
        <a:lstStyle/>
        <a:p>
          <a:endParaRPr kumimoji="1" lang="ja-JP" altLang="en-US"/>
        </a:p>
      </dgm:t>
    </dgm:pt>
    <dgm:pt modelId="{6327291D-9D53-4E4F-883F-796C149BDA60}" type="pres">
      <dgm:prSet presAssocID="{53D53E23-61D8-45E0-BEC4-0A697BD9E073}" presName="Name0" presStyleCnt="0">
        <dgm:presLayoutVars>
          <dgm:dir/>
          <dgm:animLvl val="lvl"/>
          <dgm:resizeHandles val="exact"/>
        </dgm:presLayoutVars>
      </dgm:prSet>
      <dgm:spPr/>
    </dgm:pt>
    <dgm:pt modelId="{26E841CD-47C3-4A26-BCDD-2CAAC77F0E23}" type="pres">
      <dgm:prSet presAssocID="{A2B3143B-92AE-49F1-B104-F6DA6F583102}" presName="composite" presStyleCnt="0"/>
      <dgm:spPr/>
    </dgm:pt>
    <dgm:pt modelId="{3F3471D4-0EC0-4339-B935-ED25F361368F}" type="pres">
      <dgm:prSet presAssocID="{A2B3143B-92AE-49F1-B104-F6DA6F58310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57FAA8FD-5F95-4C3D-B8D5-142E5D063C27}" type="pres">
      <dgm:prSet presAssocID="{A2B3143B-92AE-49F1-B104-F6DA6F583102}" presName="desTx" presStyleLbl="alignAccFollowNode1" presStyleIdx="0" presStyleCnt="2">
        <dgm:presLayoutVars>
          <dgm:bulletEnabled val="1"/>
        </dgm:presLayoutVars>
      </dgm:prSet>
      <dgm:spPr/>
    </dgm:pt>
    <dgm:pt modelId="{2E589784-367A-4175-8D75-CED48EC7ECEC}" type="pres">
      <dgm:prSet presAssocID="{5997AFA7-9A59-49DC-B02C-5811C28B7D55}" presName="space" presStyleCnt="0"/>
      <dgm:spPr/>
    </dgm:pt>
    <dgm:pt modelId="{4AF4DC07-588F-4E51-937C-3026B6355398}" type="pres">
      <dgm:prSet presAssocID="{8170BA87-4035-4EB1-9A1C-4A2B46B15A30}" presName="composite" presStyleCnt="0"/>
      <dgm:spPr/>
    </dgm:pt>
    <dgm:pt modelId="{A2E9C981-D507-4961-9225-8AA8481237A1}" type="pres">
      <dgm:prSet presAssocID="{8170BA87-4035-4EB1-9A1C-4A2B46B15A3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5BF2E6B8-7778-4B03-AB05-9DC7899CFBD4}" type="pres">
      <dgm:prSet presAssocID="{8170BA87-4035-4EB1-9A1C-4A2B46B15A30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5AA6A807-9E19-4FB3-91A9-A52D2F2E9555}" type="presOf" srcId="{B57F74DD-1795-4C28-885F-550597833422}" destId="{57FAA8FD-5F95-4C3D-B8D5-142E5D063C27}" srcOrd="0" destOrd="1" presId="urn:microsoft.com/office/officeart/2005/8/layout/hList1"/>
    <dgm:cxn modelId="{F3B1C007-4CEE-487E-954F-61A62CAFC4E4}" type="presOf" srcId="{CA40D5DD-BC34-453D-BB05-63A7ACF255A1}" destId="{57FAA8FD-5F95-4C3D-B8D5-142E5D063C27}" srcOrd="0" destOrd="2" presId="urn:microsoft.com/office/officeart/2005/8/layout/hList1"/>
    <dgm:cxn modelId="{5284F508-B370-4086-A8E2-70B3D7CD32FD}" srcId="{A2B3143B-92AE-49F1-B104-F6DA6F583102}" destId="{AFC897DD-33AC-4356-A2EF-BB982D7581B5}" srcOrd="0" destOrd="0" parTransId="{CB955464-9AD7-4034-9FE5-9F2F637FCC39}" sibTransId="{04FE2746-D6D8-412F-BE66-D77AD2D90DF6}"/>
    <dgm:cxn modelId="{C2FF010D-CD87-4069-9647-CB04E889D7C0}" srcId="{8170BA87-4035-4EB1-9A1C-4A2B46B15A30}" destId="{30C0C381-45D0-43D7-8E64-AB593AAF3E62}" srcOrd="1" destOrd="0" parTransId="{83182F6D-3B35-4ABC-9D3D-4D0896C81E7C}" sibTransId="{EEA18D05-BB43-4CAE-B693-5DF6A2003371}"/>
    <dgm:cxn modelId="{AB834215-7C6B-40A9-94BF-1850493452F8}" srcId="{B57F74DD-1795-4C28-885F-550597833422}" destId="{CA40D5DD-BC34-453D-BB05-63A7ACF255A1}" srcOrd="0" destOrd="0" parTransId="{B873CCF6-A91B-4EAE-93F3-B641D07F07B1}" sibTransId="{4EE19871-07E5-4BA3-92ED-1BBFA7F68D7B}"/>
    <dgm:cxn modelId="{519B6919-6D3C-40A2-A298-66674A4E3DCA}" srcId="{A2B3143B-92AE-49F1-B104-F6DA6F583102}" destId="{B57F74DD-1795-4C28-885F-550597833422}" srcOrd="1" destOrd="0" parTransId="{0AA3024C-E416-4FCA-85BC-D0F8CD0F62C5}" sibTransId="{2A964B5F-249A-4B9D-A6BF-86AC80998B4E}"/>
    <dgm:cxn modelId="{300EAC1C-E5A8-4038-BA7E-7C9153EFF29B}" type="presOf" srcId="{CA0A177E-2C62-4D3C-A1CF-CD596F3E4E1E}" destId="{5BF2E6B8-7778-4B03-AB05-9DC7899CFBD4}" srcOrd="0" destOrd="3" presId="urn:microsoft.com/office/officeart/2005/8/layout/hList1"/>
    <dgm:cxn modelId="{9A9F2925-03C8-4A7C-8C65-DBA6CD343F46}" srcId="{53D53E23-61D8-45E0-BEC4-0A697BD9E073}" destId="{A2B3143B-92AE-49F1-B104-F6DA6F583102}" srcOrd="0" destOrd="0" parTransId="{EB3C1720-23BA-4D1C-A778-0C4C42A30AB7}" sibTransId="{5997AFA7-9A59-49DC-B02C-5811C28B7D55}"/>
    <dgm:cxn modelId="{7496255E-17C6-48B2-B382-D85A7AD8B4DC}" type="presOf" srcId="{CD09AC1A-1E74-466F-B2E2-A6123C6707F4}" destId="{57FAA8FD-5F95-4C3D-B8D5-142E5D063C27}" srcOrd="0" destOrd="3" presId="urn:microsoft.com/office/officeart/2005/8/layout/hList1"/>
    <dgm:cxn modelId="{A19F6860-9069-4777-BD33-B9BFF1A1959D}" type="presOf" srcId="{53D53E23-61D8-45E0-BEC4-0A697BD9E073}" destId="{6327291D-9D53-4E4F-883F-796C149BDA60}" srcOrd="0" destOrd="0" presId="urn:microsoft.com/office/officeart/2005/8/layout/hList1"/>
    <dgm:cxn modelId="{490B1142-7250-4928-A4A4-4966643DB4D1}" type="presOf" srcId="{8170BA87-4035-4EB1-9A1C-4A2B46B15A30}" destId="{A2E9C981-D507-4961-9225-8AA8481237A1}" srcOrd="0" destOrd="0" presId="urn:microsoft.com/office/officeart/2005/8/layout/hList1"/>
    <dgm:cxn modelId="{351EF463-6079-481D-8C3A-2FFC71480954}" type="presOf" srcId="{30C0C381-45D0-43D7-8E64-AB593AAF3E62}" destId="{5BF2E6B8-7778-4B03-AB05-9DC7899CFBD4}" srcOrd="0" destOrd="1" presId="urn:microsoft.com/office/officeart/2005/8/layout/hList1"/>
    <dgm:cxn modelId="{8B95F064-5927-4374-800D-B9C30A1E393D}" type="presOf" srcId="{AFC897DD-33AC-4356-A2EF-BB982D7581B5}" destId="{57FAA8FD-5F95-4C3D-B8D5-142E5D063C27}" srcOrd="0" destOrd="0" presId="urn:microsoft.com/office/officeart/2005/8/layout/hList1"/>
    <dgm:cxn modelId="{672D4B4C-5207-41D1-B697-031EB0EDD182}" srcId="{53D53E23-61D8-45E0-BEC4-0A697BD9E073}" destId="{8170BA87-4035-4EB1-9A1C-4A2B46B15A30}" srcOrd="1" destOrd="0" parTransId="{5796FA56-2783-4E7C-84BA-2BE1D9C43FC7}" sibTransId="{BDD49E10-07A5-4F07-81DD-11D6FDBB7E28}"/>
    <dgm:cxn modelId="{B19FA47F-B5D6-4523-A323-B885636D1106}" srcId="{8170BA87-4035-4EB1-9A1C-4A2B46B15A30}" destId="{5DE264B8-ED3D-4B7F-865F-B343D3925046}" srcOrd="0" destOrd="0" parTransId="{BC6228A4-F229-40B6-8AD5-79460DE5B6AB}" sibTransId="{7B048F2C-84E2-4A2A-8009-91797126B9AF}"/>
    <dgm:cxn modelId="{587D6B9F-AD0B-45A5-9414-74FD01E6C62E}" srcId="{30C0C381-45D0-43D7-8E64-AB593AAF3E62}" destId="{514D7598-2443-4347-996D-741B768416CD}" srcOrd="0" destOrd="0" parTransId="{EE145113-5388-4E3D-ACBE-011A5440273A}" sibTransId="{6FB7326F-B7A2-426D-B31C-E05CB00A3EDE}"/>
    <dgm:cxn modelId="{B8EB0CA1-B098-4A3D-85E6-F65ABF3ADCC5}" type="presOf" srcId="{514D7598-2443-4347-996D-741B768416CD}" destId="{5BF2E6B8-7778-4B03-AB05-9DC7899CFBD4}" srcOrd="0" destOrd="2" presId="urn:microsoft.com/office/officeart/2005/8/layout/hList1"/>
    <dgm:cxn modelId="{94504CB9-EB50-49B8-BD5E-0C03AA83730A}" type="presOf" srcId="{A2B3143B-92AE-49F1-B104-F6DA6F583102}" destId="{3F3471D4-0EC0-4339-B935-ED25F361368F}" srcOrd="0" destOrd="0" presId="urn:microsoft.com/office/officeart/2005/8/layout/hList1"/>
    <dgm:cxn modelId="{782346EC-217F-428D-8190-7CD7673F8F37}" srcId="{30C0C381-45D0-43D7-8E64-AB593AAF3E62}" destId="{CA0A177E-2C62-4D3C-A1CF-CD596F3E4E1E}" srcOrd="1" destOrd="0" parTransId="{C4A15A0A-E551-443F-B60C-B2C796AA8234}" sibTransId="{DCA9BED2-6D34-414D-A798-4A19AD111091}"/>
    <dgm:cxn modelId="{0E887BF2-3343-401E-ABDF-E43775C5307B}" srcId="{B57F74DD-1795-4C28-885F-550597833422}" destId="{CD09AC1A-1E74-466F-B2E2-A6123C6707F4}" srcOrd="1" destOrd="0" parTransId="{B1D86FB7-17A8-4938-A678-4F94A4EC8301}" sibTransId="{2A649CEB-9F1A-4E9C-B569-ED6CE95C9F44}"/>
    <dgm:cxn modelId="{E39053F7-2A01-4EF0-9336-F92A3D34AFC6}" type="presOf" srcId="{5DE264B8-ED3D-4B7F-865F-B343D3925046}" destId="{5BF2E6B8-7778-4B03-AB05-9DC7899CFBD4}" srcOrd="0" destOrd="0" presId="urn:microsoft.com/office/officeart/2005/8/layout/hList1"/>
    <dgm:cxn modelId="{875816AD-C77B-4258-BF77-47D536F253B5}" type="presParOf" srcId="{6327291D-9D53-4E4F-883F-796C149BDA60}" destId="{26E841CD-47C3-4A26-BCDD-2CAAC77F0E23}" srcOrd="0" destOrd="0" presId="urn:microsoft.com/office/officeart/2005/8/layout/hList1"/>
    <dgm:cxn modelId="{2853D0FC-18E9-415A-B5C6-3845F7C6932E}" type="presParOf" srcId="{26E841CD-47C3-4A26-BCDD-2CAAC77F0E23}" destId="{3F3471D4-0EC0-4339-B935-ED25F361368F}" srcOrd="0" destOrd="0" presId="urn:microsoft.com/office/officeart/2005/8/layout/hList1"/>
    <dgm:cxn modelId="{4B09D4FB-8488-47A4-B6CC-0ADD811E6B98}" type="presParOf" srcId="{26E841CD-47C3-4A26-BCDD-2CAAC77F0E23}" destId="{57FAA8FD-5F95-4C3D-B8D5-142E5D063C27}" srcOrd="1" destOrd="0" presId="urn:microsoft.com/office/officeart/2005/8/layout/hList1"/>
    <dgm:cxn modelId="{03547378-34A4-4C03-A1A7-1D248E6EE945}" type="presParOf" srcId="{6327291D-9D53-4E4F-883F-796C149BDA60}" destId="{2E589784-367A-4175-8D75-CED48EC7ECEC}" srcOrd="1" destOrd="0" presId="urn:microsoft.com/office/officeart/2005/8/layout/hList1"/>
    <dgm:cxn modelId="{80A60818-DB80-457D-AC5D-4CAAD209DF8D}" type="presParOf" srcId="{6327291D-9D53-4E4F-883F-796C149BDA60}" destId="{4AF4DC07-588F-4E51-937C-3026B6355398}" srcOrd="2" destOrd="0" presId="urn:microsoft.com/office/officeart/2005/8/layout/hList1"/>
    <dgm:cxn modelId="{9416683C-C6C3-4567-BCE3-B18912488D08}" type="presParOf" srcId="{4AF4DC07-588F-4E51-937C-3026B6355398}" destId="{A2E9C981-D507-4961-9225-8AA8481237A1}" srcOrd="0" destOrd="0" presId="urn:microsoft.com/office/officeart/2005/8/layout/hList1"/>
    <dgm:cxn modelId="{66C2EC68-7E65-4941-994B-CF5470AA3F87}" type="presParOf" srcId="{4AF4DC07-588F-4E51-937C-3026B6355398}" destId="{5BF2E6B8-7778-4B03-AB05-9DC7899CFBD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E5F6772-BC08-4029-9C28-F8F469BC8033}" type="doc">
      <dgm:prSet loTypeId="urn:microsoft.com/office/officeart/2005/8/layout/list1" loCatId="list" qsTypeId="urn:microsoft.com/office/officeart/2005/8/quickstyle/3d3" qsCatId="3D" csTypeId="urn:microsoft.com/office/officeart/2005/8/colors/colorful3" csCatId="colorful"/>
      <dgm:spPr/>
      <dgm:t>
        <a:bodyPr/>
        <a:lstStyle/>
        <a:p>
          <a:endParaRPr kumimoji="1" lang="ja-JP" altLang="en-US"/>
        </a:p>
      </dgm:t>
    </dgm:pt>
    <dgm:pt modelId="{CA35E287-880F-4087-AC35-641F9153CF5B}">
      <dgm:prSet/>
      <dgm:spPr/>
      <dgm:t>
        <a:bodyPr/>
        <a:lstStyle/>
        <a:p>
          <a:pPr rtl="0"/>
          <a:r>
            <a:rPr kumimoji="1" lang="en-US" dirty="0"/>
            <a:t>Unexpected cardiac arrest</a:t>
          </a:r>
          <a:r>
            <a:rPr kumimoji="1" lang="ja-JP" dirty="0"/>
            <a:t>（予期せぬ心停止）</a:t>
          </a:r>
          <a:endParaRPr lang="ja-JP" dirty="0"/>
        </a:p>
      </dgm:t>
    </dgm:pt>
    <dgm:pt modelId="{95B88F3F-B4ED-43D7-9CBF-58058C82CC05}" type="parTrans" cxnId="{CC1C97B5-962F-470F-A046-532E359E7977}">
      <dgm:prSet/>
      <dgm:spPr/>
      <dgm:t>
        <a:bodyPr/>
        <a:lstStyle/>
        <a:p>
          <a:endParaRPr kumimoji="1" lang="ja-JP" altLang="en-US"/>
        </a:p>
      </dgm:t>
    </dgm:pt>
    <dgm:pt modelId="{2F12699C-C032-457B-A97A-8D97F234FB1B}" type="sibTrans" cxnId="{CC1C97B5-962F-470F-A046-532E359E7977}">
      <dgm:prSet/>
      <dgm:spPr/>
      <dgm:t>
        <a:bodyPr/>
        <a:lstStyle/>
        <a:p>
          <a:endParaRPr kumimoji="1" lang="ja-JP" altLang="en-US"/>
        </a:p>
      </dgm:t>
    </dgm:pt>
    <dgm:pt modelId="{6916AE95-E335-4AD7-BFB4-F135C99542D0}">
      <dgm:prSet/>
      <dgm:spPr/>
      <dgm:t>
        <a:bodyPr/>
        <a:lstStyle/>
        <a:p>
          <a:pPr rtl="0"/>
          <a:r>
            <a:rPr kumimoji="1" lang="en-US" dirty="0"/>
            <a:t>ICU</a:t>
          </a:r>
          <a:r>
            <a:rPr kumimoji="1" lang="ja-JP" dirty="0"/>
            <a:t>外に入院中に、</a:t>
          </a:r>
          <a:r>
            <a:rPr kumimoji="1" lang="en-US" dirty="0"/>
            <a:t>DNAR</a:t>
          </a:r>
          <a:r>
            <a:rPr kumimoji="1" lang="ja-JP" dirty="0"/>
            <a:t>が合意されていない、ないしは記載されていない患者で起こった心停止</a:t>
          </a:r>
          <a:endParaRPr lang="ja-JP" dirty="0"/>
        </a:p>
      </dgm:t>
    </dgm:pt>
    <dgm:pt modelId="{2C99EC9B-1AED-4EFD-8426-CAD071E5E42C}" type="parTrans" cxnId="{0F516F5A-7120-4F75-891F-9C22BE76754B}">
      <dgm:prSet/>
      <dgm:spPr/>
      <dgm:t>
        <a:bodyPr/>
        <a:lstStyle/>
        <a:p>
          <a:endParaRPr kumimoji="1" lang="ja-JP" altLang="en-US"/>
        </a:p>
      </dgm:t>
    </dgm:pt>
    <dgm:pt modelId="{57DBD387-7090-4874-8565-FF5361D7A303}" type="sibTrans" cxnId="{0F516F5A-7120-4F75-891F-9C22BE76754B}">
      <dgm:prSet/>
      <dgm:spPr/>
      <dgm:t>
        <a:bodyPr/>
        <a:lstStyle/>
        <a:p>
          <a:endParaRPr kumimoji="1" lang="ja-JP" altLang="en-US"/>
        </a:p>
      </dgm:t>
    </dgm:pt>
    <dgm:pt modelId="{98FDCC0A-9468-49F9-99D8-BC6630B5EB7A}">
      <dgm:prSet/>
      <dgm:spPr/>
      <dgm:t>
        <a:bodyPr/>
        <a:lstStyle/>
        <a:p>
          <a:pPr rtl="0"/>
          <a:r>
            <a:rPr kumimoji="1" lang="en-US" dirty="0"/>
            <a:t>Unexpected death</a:t>
          </a:r>
          <a:r>
            <a:rPr kumimoji="1" lang="ja-JP" dirty="0"/>
            <a:t>（予期せぬ死亡）</a:t>
          </a:r>
          <a:endParaRPr lang="ja-JP" dirty="0"/>
        </a:p>
      </dgm:t>
    </dgm:pt>
    <dgm:pt modelId="{82DE1A8C-0495-4D40-90F0-6DD4D0E8E2CD}" type="parTrans" cxnId="{88A3CD18-AEAC-4FD8-B1CA-2F31F4A83D15}">
      <dgm:prSet/>
      <dgm:spPr/>
      <dgm:t>
        <a:bodyPr/>
        <a:lstStyle/>
        <a:p>
          <a:endParaRPr kumimoji="1" lang="ja-JP" altLang="en-US"/>
        </a:p>
      </dgm:t>
    </dgm:pt>
    <dgm:pt modelId="{DAF9F520-A50F-43CD-9A36-6525CDDE6081}" type="sibTrans" cxnId="{88A3CD18-AEAC-4FD8-B1CA-2F31F4A83D15}">
      <dgm:prSet/>
      <dgm:spPr/>
      <dgm:t>
        <a:bodyPr/>
        <a:lstStyle/>
        <a:p>
          <a:endParaRPr kumimoji="1" lang="ja-JP" altLang="en-US"/>
        </a:p>
      </dgm:t>
    </dgm:pt>
    <dgm:pt modelId="{16804B5A-2E78-45E8-8E73-2211A1F909FB}">
      <dgm:prSet/>
      <dgm:spPr/>
      <dgm:t>
        <a:bodyPr/>
        <a:lstStyle/>
        <a:p>
          <a:pPr rtl="0"/>
          <a:r>
            <a:rPr kumimoji="1" lang="en-US" dirty="0"/>
            <a:t>ICU</a:t>
          </a:r>
          <a:r>
            <a:rPr kumimoji="1" lang="ja-JP" dirty="0"/>
            <a:t>外に入院中に、</a:t>
          </a:r>
          <a:r>
            <a:rPr kumimoji="1" lang="en-US" dirty="0"/>
            <a:t>DNAR</a:t>
          </a:r>
          <a:r>
            <a:rPr kumimoji="1" lang="ja-JP" dirty="0"/>
            <a:t>が合意されていない、ないしは記載されていない患者で起こった死亡</a:t>
          </a:r>
          <a:endParaRPr lang="ja-JP" dirty="0"/>
        </a:p>
      </dgm:t>
    </dgm:pt>
    <dgm:pt modelId="{D3161D2F-A69F-40E9-8130-5193640FD04B}" type="parTrans" cxnId="{FDB7DB86-2E88-4E3B-8425-F41CDBE4FF7B}">
      <dgm:prSet/>
      <dgm:spPr/>
      <dgm:t>
        <a:bodyPr/>
        <a:lstStyle/>
        <a:p>
          <a:endParaRPr kumimoji="1" lang="ja-JP" altLang="en-US"/>
        </a:p>
      </dgm:t>
    </dgm:pt>
    <dgm:pt modelId="{662301CA-46E3-483B-9E9B-1D5225BA5A68}" type="sibTrans" cxnId="{FDB7DB86-2E88-4E3B-8425-F41CDBE4FF7B}">
      <dgm:prSet/>
      <dgm:spPr/>
      <dgm:t>
        <a:bodyPr/>
        <a:lstStyle/>
        <a:p>
          <a:endParaRPr kumimoji="1" lang="ja-JP" altLang="en-US"/>
        </a:p>
      </dgm:t>
    </dgm:pt>
    <dgm:pt modelId="{D766DB90-2E00-422B-BEE8-B4B100542E9A}">
      <dgm:prSet/>
      <dgm:spPr/>
      <dgm:t>
        <a:bodyPr/>
        <a:lstStyle/>
        <a:p>
          <a:pPr rtl="0"/>
          <a:r>
            <a:rPr kumimoji="1" lang="en-US" dirty="0"/>
            <a:t>Unplanned ICU admission</a:t>
          </a:r>
          <a:r>
            <a:rPr kumimoji="1" lang="ja-JP" dirty="0"/>
            <a:t>（</a:t>
          </a:r>
          <a:r>
            <a:rPr kumimoji="1" lang="en-US" dirty="0"/>
            <a:t>ICU</a:t>
          </a:r>
          <a:r>
            <a:rPr kumimoji="1" lang="ja-JP" dirty="0"/>
            <a:t>予定外入室）</a:t>
          </a:r>
          <a:endParaRPr lang="ja-JP" dirty="0"/>
        </a:p>
      </dgm:t>
    </dgm:pt>
    <dgm:pt modelId="{5BAEF511-DC27-4C67-80AE-3810CDB23D9A}" type="parTrans" cxnId="{37B6F394-3307-41EA-B209-7D72FE697B9E}">
      <dgm:prSet/>
      <dgm:spPr/>
      <dgm:t>
        <a:bodyPr/>
        <a:lstStyle/>
        <a:p>
          <a:endParaRPr kumimoji="1" lang="ja-JP" altLang="en-US"/>
        </a:p>
      </dgm:t>
    </dgm:pt>
    <dgm:pt modelId="{7BCAFA18-AB7E-4838-8FC9-AE54AC55AC57}" type="sibTrans" cxnId="{37B6F394-3307-41EA-B209-7D72FE697B9E}">
      <dgm:prSet/>
      <dgm:spPr/>
      <dgm:t>
        <a:bodyPr/>
        <a:lstStyle/>
        <a:p>
          <a:endParaRPr kumimoji="1" lang="ja-JP" altLang="en-US"/>
        </a:p>
      </dgm:t>
    </dgm:pt>
    <dgm:pt modelId="{A573BA7F-371B-4266-A385-E40842201CC6}">
      <dgm:prSet/>
      <dgm:spPr/>
      <dgm:t>
        <a:bodyPr/>
        <a:lstStyle/>
        <a:p>
          <a:pPr rtl="0"/>
          <a:r>
            <a:rPr kumimoji="1" lang="en-US" dirty="0"/>
            <a:t>ICU</a:t>
          </a:r>
          <a:r>
            <a:rPr kumimoji="1" lang="ja-JP" dirty="0"/>
            <a:t>外に入院中の患者の、予定外での</a:t>
          </a:r>
          <a:r>
            <a:rPr kumimoji="1" lang="en-US" dirty="0"/>
            <a:t>ICU</a:t>
          </a:r>
          <a:r>
            <a:rPr kumimoji="1" lang="ja-JP" dirty="0"/>
            <a:t>入室</a:t>
          </a:r>
        </a:p>
      </dgm:t>
    </dgm:pt>
    <dgm:pt modelId="{9B9B8257-5280-4BD3-817A-6105AF2C0F5E}" type="parTrans" cxnId="{AB27D390-002D-4EAB-8FB5-0E74D7F8440F}">
      <dgm:prSet/>
      <dgm:spPr/>
      <dgm:t>
        <a:bodyPr/>
        <a:lstStyle/>
        <a:p>
          <a:endParaRPr kumimoji="1" lang="ja-JP" altLang="en-US"/>
        </a:p>
      </dgm:t>
    </dgm:pt>
    <dgm:pt modelId="{99D220E8-660C-4939-9035-FBFE2A2E7F01}" type="sibTrans" cxnId="{AB27D390-002D-4EAB-8FB5-0E74D7F8440F}">
      <dgm:prSet/>
      <dgm:spPr/>
      <dgm:t>
        <a:bodyPr/>
        <a:lstStyle/>
        <a:p>
          <a:endParaRPr kumimoji="1" lang="ja-JP" altLang="en-US"/>
        </a:p>
      </dgm:t>
    </dgm:pt>
    <dgm:pt modelId="{D26AAA85-A501-4F01-B416-ACE824273A43}" type="pres">
      <dgm:prSet presAssocID="{DE5F6772-BC08-4029-9C28-F8F469BC8033}" presName="linear" presStyleCnt="0">
        <dgm:presLayoutVars>
          <dgm:dir/>
          <dgm:animLvl val="lvl"/>
          <dgm:resizeHandles val="exact"/>
        </dgm:presLayoutVars>
      </dgm:prSet>
      <dgm:spPr/>
    </dgm:pt>
    <dgm:pt modelId="{F007C0D2-058E-4E1A-939E-ECCD6EC552A6}" type="pres">
      <dgm:prSet presAssocID="{CA35E287-880F-4087-AC35-641F9153CF5B}" presName="parentLin" presStyleCnt="0"/>
      <dgm:spPr/>
    </dgm:pt>
    <dgm:pt modelId="{E6810463-A64E-4B9A-BCD2-0C57384FE4E6}" type="pres">
      <dgm:prSet presAssocID="{CA35E287-880F-4087-AC35-641F9153CF5B}" presName="parentLeftMargin" presStyleLbl="node1" presStyleIdx="0" presStyleCnt="3"/>
      <dgm:spPr/>
    </dgm:pt>
    <dgm:pt modelId="{62000054-3264-4107-B7D8-4D7E6E3CAA44}" type="pres">
      <dgm:prSet presAssocID="{CA35E287-880F-4087-AC35-641F9153CF5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DEEA4F5-A3D0-46CF-972A-51BE60051443}" type="pres">
      <dgm:prSet presAssocID="{CA35E287-880F-4087-AC35-641F9153CF5B}" presName="negativeSpace" presStyleCnt="0"/>
      <dgm:spPr/>
    </dgm:pt>
    <dgm:pt modelId="{5D1B4A29-5635-45DA-80DB-5BCD95AF0E19}" type="pres">
      <dgm:prSet presAssocID="{CA35E287-880F-4087-AC35-641F9153CF5B}" presName="childText" presStyleLbl="conFgAcc1" presStyleIdx="0" presStyleCnt="3">
        <dgm:presLayoutVars>
          <dgm:bulletEnabled val="1"/>
        </dgm:presLayoutVars>
      </dgm:prSet>
      <dgm:spPr/>
    </dgm:pt>
    <dgm:pt modelId="{0B9B5992-48D0-4171-AC45-14A33B6745C0}" type="pres">
      <dgm:prSet presAssocID="{2F12699C-C032-457B-A97A-8D97F234FB1B}" presName="spaceBetweenRectangles" presStyleCnt="0"/>
      <dgm:spPr/>
    </dgm:pt>
    <dgm:pt modelId="{704F2481-B0D2-43E3-924C-FE4CCC76367D}" type="pres">
      <dgm:prSet presAssocID="{98FDCC0A-9468-49F9-99D8-BC6630B5EB7A}" presName="parentLin" presStyleCnt="0"/>
      <dgm:spPr/>
    </dgm:pt>
    <dgm:pt modelId="{AD3668FB-F7AD-4F80-BA1C-7F50CAFC5D9C}" type="pres">
      <dgm:prSet presAssocID="{98FDCC0A-9468-49F9-99D8-BC6630B5EB7A}" presName="parentLeftMargin" presStyleLbl="node1" presStyleIdx="0" presStyleCnt="3"/>
      <dgm:spPr/>
    </dgm:pt>
    <dgm:pt modelId="{3C38B4C1-E052-4C09-BA3C-E39FD0390758}" type="pres">
      <dgm:prSet presAssocID="{98FDCC0A-9468-49F9-99D8-BC6630B5EB7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284A73A-3297-4CDA-BEDA-F353AAD78594}" type="pres">
      <dgm:prSet presAssocID="{98FDCC0A-9468-49F9-99D8-BC6630B5EB7A}" presName="negativeSpace" presStyleCnt="0"/>
      <dgm:spPr/>
    </dgm:pt>
    <dgm:pt modelId="{1FA99BFA-51BA-475B-8AA8-2ED814D3F45D}" type="pres">
      <dgm:prSet presAssocID="{98FDCC0A-9468-49F9-99D8-BC6630B5EB7A}" presName="childText" presStyleLbl="conFgAcc1" presStyleIdx="1" presStyleCnt="3">
        <dgm:presLayoutVars>
          <dgm:bulletEnabled val="1"/>
        </dgm:presLayoutVars>
      </dgm:prSet>
      <dgm:spPr/>
    </dgm:pt>
    <dgm:pt modelId="{FF570E7E-418D-4DFE-9B88-BD40E32CABBC}" type="pres">
      <dgm:prSet presAssocID="{DAF9F520-A50F-43CD-9A36-6525CDDE6081}" presName="spaceBetweenRectangles" presStyleCnt="0"/>
      <dgm:spPr/>
    </dgm:pt>
    <dgm:pt modelId="{27C82AC5-FA8E-4B4C-AD87-2A430B105CE6}" type="pres">
      <dgm:prSet presAssocID="{D766DB90-2E00-422B-BEE8-B4B100542E9A}" presName="parentLin" presStyleCnt="0"/>
      <dgm:spPr/>
    </dgm:pt>
    <dgm:pt modelId="{D68C4691-CDF2-430F-8ADF-9478F5E16F85}" type="pres">
      <dgm:prSet presAssocID="{D766DB90-2E00-422B-BEE8-B4B100542E9A}" presName="parentLeftMargin" presStyleLbl="node1" presStyleIdx="1" presStyleCnt="3"/>
      <dgm:spPr/>
    </dgm:pt>
    <dgm:pt modelId="{C91979C6-30AE-4DD4-B4E3-39EA8A6F8949}" type="pres">
      <dgm:prSet presAssocID="{D766DB90-2E00-422B-BEE8-B4B100542E9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E931650-76C9-4C09-8BED-13A01AA44754}" type="pres">
      <dgm:prSet presAssocID="{D766DB90-2E00-422B-BEE8-B4B100542E9A}" presName="negativeSpace" presStyleCnt="0"/>
      <dgm:spPr/>
    </dgm:pt>
    <dgm:pt modelId="{2F716C6C-B1BD-426D-B044-F61BED9BD9AF}" type="pres">
      <dgm:prSet presAssocID="{D766DB90-2E00-422B-BEE8-B4B100542E9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8A3CD18-AEAC-4FD8-B1CA-2F31F4A83D15}" srcId="{DE5F6772-BC08-4029-9C28-F8F469BC8033}" destId="{98FDCC0A-9468-49F9-99D8-BC6630B5EB7A}" srcOrd="1" destOrd="0" parTransId="{82DE1A8C-0495-4D40-90F0-6DD4D0E8E2CD}" sibTransId="{DAF9F520-A50F-43CD-9A36-6525CDDE6081}"/>
    <dgm:cxn modelId="{69302F20-9A23-4937-82FC-578F1974E02E}" type="presOf" srcId="{16804B5A-2E78-45E8-8E73-2211A1F909FB}" destId="{1FA99BFA-51BA-475B-8AA8-2ED814D3F45D}" srcOrd="0" destOrd="0" presId="urn:microsoft.com/office/officeart/2005/8/layout/list1"/>
    <dgm:cxn modelId="{49DCC62E-9077-4C9B-8265-45EC5FBC5269}" type="presOf" srcId="{98FDCC0A-9468-49F9-99D8-BC6630B5EB7A}" destId="{3C38B4C1-E052-4C09-BA3C-E39FD0390758}" srcOrd="1" destOrd="0" presId="urn:microsoft.com/office/officeart/2005/8/layout/list1"/>
    <dgm:cxn modelId="{B5341F53-1BBC-4A7C-AB03-16B2663087CA}" type="presOf" srcId="{D766DB90-2E00-422B-BEE8-B4B100542E9A}" destId="{C91979C6-30AE-4DD4-B4E3-39EA8A6F8949}" srcOrd="1" destOrd="0" presId="urn:microsoft.com/office/officeart/2005/8/layout/list1"/>
    <dgm:cxn modelId="{395CCE75-4743-480F-90CF-193B8B533225}" type="presOf" srcId="{CA35E287-880F-4087-AC35-641F9153CF5B}" destId="{62000054-3264-4107-B7D8-4D7E6E3CAA44}" srcOrd="1" destOrd="0" presId="urn:microsoft.com/office/officeart/2005/8/layout/list1"/>
    <dgm:cxn modelId="{80613379-7C42-4C98-837B-FC5918E1D001}" type="presOf" srcId="{6916AE95-E335-4AD7-BFB4-F135C99542D0}" destId="{5D1B4A29-5635-45DA-80DB-5BCD95AF0E19}" srcOrd="0" destOrd="0" presId="urn:microsoft.com/office/officeart/2005/8/layout/list1"/>
    <dgm:cxn modelId="{0F516F5A-7120-4F75-891F-9C22BE76754B}" srcId="{CA35E287-880F-4087-AC35-641F9153CF5B}" destId="{6916AE95-E335-4AD7-BFB4-F135C99542D0}" srcOrd="0" destOrd="0" parTransId="{2C99EC9B-1AED-4EFD-8426-CAD071E5E42C}" sibTransId="{57DBD387-7090-4874-8565-FF5361D7A303}"/>
    <dgm:cxn modelId="{D459127C-6A01-414F-8C79-4AFFD1BAFA55}" type="presOf" srcId="{CA35E287-880F-4087-AC35-641F9153CF5B}" destId="{E6810463-A64E-4B9A-BCD2-0C57384FE4E6}" srcOrd="0" destOrd="0" presId="urn:microsoft.com/office/officeart/2005/8/layout/list1"/>
    <dgm:cxn modelId="{FDB7DB86-2E88-4E3B-8425-F41CDBE4FF7B}" srcId="{98FDCC0A-9468-49F9-99D8-BC6630B5EB7A}" destId="{16804B5A-2E78-45E8-8E73-2211A1F909FB}" srcOrd="0" destOrd="0" parTransId="{D3161D2F-A69F-40E9-8130-5193640FD04B}" sibTransId="{662301CA-46E3-483B-9E9B-1D5225BA5A68}"/>
    <dgm:cxn modelId="{9C62D688-59E1-41C9-AB2B-19AA94554871}" type="presOf" srcId="{DE5F6772-BC08-4029-9C28-F8F469BC8033}" destId="{D26AAA85-A501-4F01-B416-ACE824273A43}" srcOrd="0" destOrd="0" presId="urn:microsoft.com/office/officeart/2005/8/layout/list1"/>
    <dgm:cxn modelId="{AB27D390-002D-4EAB-8FB5-0E74D7F8440F}" srcId="{D766DB90-2E00-422B-BEE8-B4B100542E9A}" destId="{A573BA7F-371B-4266-A385-E40842201CC6}" srcOrd="0" destOrd="0" parTransId="{9B9B8257-5280-4BD3-817A-6105AF2C0F5E}" sibTransId="{99D220E8-660C-4939-9035-FBFE2A2E7F01}"/>
    <dgm:cxn modelId="{37B6F394-3307-41EA-B209-7D72FE697B9E}" srcId="{DE5F6772-BC08-4029-9C28-F8F469BC8033}" destId="{D766DB90-2E00-422B-BEE8-B4B100542E9A}" srcOrd="2" destOrd="0" parTransId="{5BAEF511-DC27-4C67-80AE-3810CDB23D9A}" sibTransId="{7BCAFA18-AB7E-4838-8FC9-AE54AC55AC57}"/>
    <dgm:cxn modelId="{51FBADA9-0AAF-4C8A-BA4E-CA06BFF2E852}" type="presOf" srcId="{A573BA7F-371B-4266-A385-E40842201CC6}" destId="{2F716C6C-B1BD-426D-B044-F61BED9BD9AF}" srcOrd="0" destOrd="0" presId="urn:microsoft.com/office/officeart/2005/8/layout/list1"/>
    <dgm:cxn modelId="{23AE38AB-B56F-4E6E-89C9-79C03A76AE5C}" type="presOf" srcId="{98FDCC0A-9468-49F9-99D8-BC6630B5EB7A}" destId="{AD3668FB-F7AD-4F80-BA1C-7F50CAFC5D9C}" srcOrd="0" destOrd="0" presId="urn:microsoft.com/office/officeart/2005/8/layout/list1"/>
    <dgm:cxn modelId="{CC1C97B5-962F-470F-A046-532E359E7977}" srcId="{DE5F6772-BC08-4029-9C28-F8F469BC8033}" destId="{CA35E287-880F-4087-AC35-641F9153CF5B}" srcOrd="0" destOrd="0" parTransId="{95B88F3F-B4ED-43D7-9CBF-58058C82CC05}" sibTransId="{2F12699C-C032-457B-A97A-8D97F234FB1B}"/>
    <dgm:cxn modelId="{0FAC7CD7-0285-4F1C-BA9F-C36A5CDE79A4}" type="presOf" srcId="{D766DB90-2E00-422B-BEE8-B4B100542E9A}" destId="{D68C4691-CDF2-430F-8ADF-9478F5E16F85}" srcOrd="0" destOrd="0" presId="urn:microsoft.com/office/officeart/2005/8/layout/list1"/>
    <dgm:cxn modelId="{3F1E4746-B777-43EA-B54F-B22510BDE297}" type="presParOf" srcId="{D26AAA85-A501-4F01-B416-ACE824273A43}" destId="{F007C0D2-058E-4E1A-939E-ECCD6EC552A6}" srcOrd="0" destOrd="0" presId="urn:microsoft.com/office/officeart/2005/8/layout/list1"/>
    <dgm:cxn modelId="{15CEEFA4-3706-4CDF-A033-75F99125D7BA}" type="presParOf" srcId="{F007C0D2-058E-4E1A-939E-ECCD6EC552A6}" destId="{E6810463-A64E-4B9A-BCD2-0C57384FE4E6}" srcOrd="0" destOrd="0" presId="urn:microsoft.com/office/officeart/2005/8/layout/list1"/>
    <dgm:cxn modelId="{4EF91FC5-F717-43F5-BA89-A4775245DD49}" type="presParOf" srcId="{F007C0D2-058E-4E1A-939E-ECCD6EC552A6}" destId="{62000054-3264-4107-B7D8-4D7E6E3CAA44}" srcOrd="1" destOrd="0" presId="urn:microsoft.com/office/officeart/2005/8/layout/list1"/>
    <dgm:cxn modelId="{5451CD0E-5959-4DFA-9068-418D762A390F}" type="presParOf" srcId="{D26AAA85-A501-4F01-B416-ACE824273A43}" destId="{2DEEA4F5-A3D0-46CF-972A-51BE60051443}" srcOrd="1" destOrd="0" presId="urn:microsoft.com/office/officeart/2005/8/layout/list1"/>
    <dgm:cxn modelId="{B4FACA0F-B4F0-42FC-9753-C0479283EFF4}" type="presParOf" srcId="{D26AAA85-A501-4F01-B416-ACE824273A43}" destId="{5D1B4A29-5635-45DA-80DB-5BCD95AF0E19}" srcOrd="2" destOrd="0" presId="urn:microsoft.com/office/officeart/2005/8/layout/list1"/>
    <dgm:cxn modelId="{C81FB525-3001-476B-905C-CFDE2625F0AA}" type="presParOf" srcId="{D26AAA85-A501-4F01-B416-ACE824273A43}" destId="{0B9B5992-48D0-4171-AC45-14A33B6745C0}" srcOrd="3" destOrd="0" presId="urn:microsoft.com/office/officeart/2005/8/layout/list1"/>
    <dgm:cxn modelId="{BBB87842-9C6B-475E-9B55-288670F092E4}" type="presParOf" srcId="{D26AAA85-A501-4F01-B416-ACE824273A43}" destId="{704F2481-B0D2-43E3-924C-FE4CCC76367D}" srcOrd="4" destOrd="0" presId="urn:microsoft.com/office/officeart/2005/8/layout/list1"/>
    <dgm:cxn modelId="{48EE4202-E643-4480-97A7-514DD57D7A4F}" type="presParOf" srcId="{704F2481-B0D2-43E3-924C-FE4CCC76367D}" destId="{AD3668FB-F7AD-4F80-BA1C-7F50CAFC5D9C}" srcOrd="0" destOrd="0" presId="urn:microsoft.com/office/officeart/2005/8/layout/list1"/>
    <dgm:cxn modelId="{78EBD467-EC4E-4926-89AC-680278368E65}" type="presParOf" srcId="{704F2481-B0D2-43E3-924C-FE4CCC76367D}" destId="{3C38B4C1-E052-4C09-BA3C-E39FD0390758}" srcOrd="1" destOrd="0" presId="urn:microsoft.com/office/officeart/2005/8/layout/list1"/>
    <dgm:cxn modelId="{8229E57A-C794-4C65-A198-1328509F34D5}" type="presParOf" srcId="{D26AAA85-A501-4F01-B416-ACE824273A43}" destId="{4284A73A-3297-4CDA-BEDA-F353AAD78594}" srcOrd="5" destOrd="0" presId="urn:microsoft.com/office/officeart/2005/8/layout/list1"/>
    <dgm:cxn modelId="{554CEA7A-8FD5-4DD1-A55F-42CDC1D31485}" type="presParOf" srcId="{D26AAA85-A501-4F01-B416-ACE824273A43}" destId="{1FA99BFA-51BA-475B-8AA8-2ED814D3F45D}" srcOrd="6" destOrd="0" presId="urn:microsoft.com/office/officeart/2005/8/layout/list1"/>
    <dgm:cxn modelId="{D230AD4B-E0A7-4F26-9CBC-B83E5E2FBB86}" type="presParOf" srcId="{D26AAA85-A501-4F01-B416-ACE824273A43}" destId="{FF570E7E-418D-4DFE-9B88-BD40E32CABBC}" srcOrd="7" destOrd="0" presId="urn:microsoft.com/office/officeart/2005/8/layout/list1"/>
    <dgm:cxn modelId="{A192CEAE-9B9C-445D-A4CF-677156B03B10}" type="presParOf" srcId="{D26AAA85-A501-4F01-B416-ACE824273A43}" destId="{27C82AC5-FA8E-4B4C-AD87-2A430B105CE6}" srcOrd="8" destOrd="0" presId="urn:microsoft.com/office/officeart/2005/8/layout/list1"/>
    <dgm:cxn modelId="{0629AB28-90AB-429E-AC90-9FE704D92A35}" type="presParOf" srcId="{27C82AC5-FA8E-4B4C-AD87-2A430B105CE6}" destId="{D68C4691-CDF2-430F-8ADF-9478F5E16F85}" srcOrd="0" destOrd="0" presId="urn:microsoft.com/office/officeart/2005/8/layout/list1"/>
    <dgm:cxn modelId="{CC0CBA44-736E-4CB4-A003-0EB87CBDC16D}" type="presParOf" srcId="{27C82AC5-FA8E-4B4C-AD87-2A430B105CE6}" destId="{C91979C6-30AE-4DD4-B4E3-39EA8A6F8949}" srcOrd="1" destOrd="0" presId="urn:microsoft.com/office/officeart/2005/8/layout/list1"/>
    <dgm:cxn modelId="{E6C84E67-43A2-47E6-A245-706916BD7A0D}" type="presParOf" srcId="{D26AAA85-A501-4F01-B416-ACE824273A43}" destId="{8E931650-76C9-4C09-8BED-13A01AA44754}" srcOrd="9" destOrd="0" presId="urn:microsoft.com/office/officeart/2005/8/layout/list1"/>
    <dgm:cxn modelId="{00DF9D51-4BB2-47F1-B1CE-7937DDBF9A4B}" type="presParOf" srcId="{D26AAA85-A501-4F01-B416-ACE824273A43}" destId="{2F716C6C-B1BD-426D-B044-F61BED9BD9A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FE603A7-B812-45D2-8208-D8902E742187}" type="doc">
      <dgm:prSet loTypeId="urn:microsoft.com/office/officeart/2005/8/layout/chevron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kumimoji="1" lang="ja-JP" altLang="en-US"/>
        </a:p>
      </dgm:t>
    </dgm:pt>
    <dgm:pt modelId="{8EAECD4C-E74D-4102-9028-774A394F0599}">
      <dgm:prSet custT="1"/>
      <dgm:spPr>
        <a:solidFill>
          <a:srgbClr val="C7E6A4">
            <a:alpha val="69804"/>
          </a:srgbClr>
        </a:solidFill>
        <a:ln>
          <a:noFill/>
        </a:ln>
      </dgm:spPr>
      <dgm:t>
        <a:bodyPr/>
        <a:lstStyle/>
        <a:p>
          <a:pPr rtl="0"/>
          <a:r>
            <a:rPr kumimoji="1" lang="en-US" sz="2400" dirty="0">
              <a:solidFill>
                <a:schemeClr val="tx1"/>
              </a:solidFill>
            </a:rPr>
            <a:t>Low risk</a:t>
          </a:r>
        </a:p>
      </dgm:t>
    </dgm:pt>
    <dgm:pt modelId="{F988FAD9-8CEB-4F7A-9598-C7AD17E42706}" type="parTrans" cxnId="{A4823A3F-30BA-4FBF-8669-D21E6BACE840}">
      <dgm:prSet/>
      <dgm:spPr/>
      <dgm:t>
        <a:bodyPr/>
        <a:lstStyle/>
        <a:p>
          <a:endParaRPr kumimoji="1" lang="ja-JP" altLang="en-US"/>
        </a:p>
      </dgm:t>
    </dgm:pt>
    <dgm:pt modelId="{48A341FC-34E7-47DD-A0CA-5242C3ABEF71}" type="sibTrans" cxnId="{A4823A3F-30BA-4FBF-8669-D21E6BACE840}">
      <dgm:prSet/>
      <dgm:spPr/>
      <dgm:t>
        <a:bodyPr/>
        <a:lstStyle/>
        <a:p>
          <a:endParaRPr kumimoji="1" lang="ja-JP" altLang="en-US"/>
        </a:p>
      </dgm:t>
    </dgm:pt>
    <dgm:pt modelId="{37829DA4-186C-434E-A8F5-8EB74A8F5134}">
      <dgm:prSet custT="1"/>
      <dgm:spPr>
        <a:solidFill>
          <a:schemeClr val="accent3">
            <a:alpha val="69804"/>
          </a:schemeClr>
        </a:solidFill>
      </dgm:spPr>
      <dgm:t>
        <a:bodyPr/>
        <a:lstStyle/>
        <a:p>
          <a:pPr rtl="0"/>
          <a:r>
            <a:rPr kumimoji="1" lang="en-US" sz="2400" dirty="0">
              <a:solidFill>
                <a:schemeClr val="tx1"/>
              </a:solidFill>
            </a:rPr>
            <a:t>Medium risk</a:t>
          </a:r>
        </a:p>
      </dgm:t>
    </dgm:pt>
    <dgm:pt modelId="{263F925D-9A88-456B-B520-A7C71DDAFB01}" type="parTrans" cxnId="{A99BFFBE-5EF3-4433-9C69-7A0DDBB48C03}">
      <dgm:prSet/>
      <dgm:spPr/>
      <dgm:t>
        <a:bodyPr/>
        <a:lstStyle/>
        <a:p>
          <a:endParaRPr kumimoji="1" lang="ja-JP" altLang="en-US"/>
        </a:p>
      </dgm:t>
    </dgm:pt>
    <dgm:pt modelId="{993224C4-3478-4B4C-8D1E-55555219FEBC}" type="sibTrans" cxnId="{A99BFFBE-5EF3-4433-9C69-7A0DDBB48C03}">
      <dgm:prSet/>
      <dgm:spPr/>
      <dgm:t>
        <a:bodyPr/>
        <a:lstStyle/>
        <a:p>
          <a:endParaRPr kumimoji="1" lang="ja-JP" altLang="en-US"/>
        </a:p>
      </dgm:t>
    </dgm:pt>
    <dgm:pt modelId="{30BC5215-AEE7-4D85-813F-F6E58DE4E9A3}">
      <dgm:prSet/>
      <dgm:spPr>
        <a:ln>
          <a:solidFill>
            <a:srgbClr val="FFC000"/>
          </a:solidFill>
        </a:ln>
      </dgm:spPr>
      <dgm:t>
        <a:bodyPr/>
        <a:lstStyle/>
        <a:p>
          <a:pPr rtl="0"/>
          <a:r>
            <a:rPr kumimoji="1" lang="ja-JP" altLang="en-US" dirty="0"/>
            <a:t>早めに医師対診を依頼</a:t>
          </a:r>
          <a:endParaRPr kumimoji="1" lang="en-US" dirty="0"/>
        </a:p>
      </dgm:t>
    </dgm:pt>
    <dgm:pt modelId="{6D24B7DD-374F-4C1D-AC96-3789D94B0C3C}" type="parTrans" cxnId="{4874DB29-BEAF-420E-BF3F-D56290DFC115}">
      <dgm:prSet/>
      <dgm:spPr/>
      <dgm:t>
        <a:bodyPr/>
        <a:lstStyle/>
        <a:p>
          <a:endParaRPr kumimoji="1" lang="ja-JP" altLang="en-US"/>
        </a:p>
      </dgm:t>
    </dgm:pt>
    <dgm:pt modelId="{08EB8401-FBB0-40EA-A174-B819BB662AA5}" type="sibTrans" cxnId="{4874DB29-BEAF-420E-BF3F-D56290DFC115}">
      <dgm:prSet/>
      <dgm:spPr/>
      <dgm:t>
        <a:bodyPr/>
        <a:lstStyle/>
        <a:p>
          <a:endParaRPr kumimoji="1" lang="ja-JP" altLang="en-US"/>
        </a:p>
      </dgm:t>
    </dgm:pt>
    <dgm:pt modelId="{83615A0A-A464-431F-A9E2-BEB707F9086A}">
      <dgm:prSet custT="1"/>
      <dgm:spPr>
        <a:solidFill>
          <a:srgbClr val="FF5050">
            <a:alpha val="69804"/>
          </a:srgbClr>
        </a:solidFill>
      </dgm:spPr>
      <dgm:t>
        <a:bodyPr/>
        <a:lstStyle/>
        <a:p>
          <a:pPr rtl="0"/>
          <a:r>
            <a:rPr kumimoji="1" lang="en-US" sz="2400" dirty="0">
              <a:solidFill>
                <a:schemeClr val="tx1"/>
              </a:solidFill>
            </a:rPr>
            <a:t>High risk</a:t>
          </a:r>
        </a:p>
      </dgm:t>
    </dgm:pt>
    <dgm:pt modelId="{D8321178-EBDB-4482-9678-FC0AD7F3D09C}" type="parTrans" cxnId="{FEC85343-3649-47E9-A7A8-225CD04697C0}">
      <dgm:prSet/>
      <dgm:spPr/>
      <dgm:t>
        <a:bodyPr/>
        <a:lstStyle/>
        <a:p>
          <a:endParaRPr kumimoji="1" lang="ja-JP" altLang="en-US"/>
        </a:p>
      </dgm:t>
    </dgm:pt>
    <dgm:pt modelId="{9040F936-3E59-484E-AFB3-358A29DCA0ED}" type="sibTrans" cxnId="{FEC85343-3649-47E9-A7A8-225CD04697C0}">
      <dgm:prSet/>
      <dgm:spPr/>
      <dgm:t>
        <a:bodyPr/>
        <a:lstStyle/>
        <a:p>
          <a:endParaRPr kumimoji="1" lang="ja-JP" altLang="en-US"/>
        </a:p>
      </dgm:t>
    </dgm:pt>
    <dgm:pt modelId="{797C40E9-842C-49E7-8501-698F1A2392E9}">
      <dgm:prSet/>
      <dgm:spPr>
        <a:ln>
          <a:solidFill>
            <a:srgbClr val="FF8585"/>
          </a:solidFill>
        </a:ln>
      </dgm:spPr>
      <dgm:t>
        <a:bodyPr/>
        <a:lstStyle/>
        <a:p>
          <a:pPr rtl="0"/>
          <a:r>
            <a:rPr kumimoji="1" lang="ja-JP" dirty="0"/>
            <a:t>クリティカルケアと気道管理に長けたスタッフで対応</a:t>
          </a:r>
          <a:endParaRPr kumimoji="1" lang="en-US" dirty="0"/>
        </a:p>
      </dgm:t>
    </dgm:pt>
    <dgm:pt modelId="{7F3A9D54-E619-4C8E-BB49-D4305000A663}" type="parTrans" cxnId="{B3751A0A-2C9F-4593-BFEB-A13A457A77CD}">
      <dgm:prSet/>
      <dgm:spPr/>
      <dgm:t>
        <a:bodyPr/>
        <a:lstStyle/>
        <a:p>
          <a:endParaRPr kumimoji="1" lang="ja-JP" altLang="en-US"/>
        </a:p>
      </dgm:t>
    </dgm:pt>
    <dgm:pt modelId="{FB5F2685-234F-43EF-8832-77191E5D0392}" type="sibTrans" cxnId="{B3751A0A-2C9F-4593-BFEB-A13A457A77CD}">
      <dgm:prSet/>
      <dgm:spPr/>
      <dgm:t>
        <a:bodyPr/>
        <a:lstStyle/>
        <a:p>
          <a:endParaRPr kumimoji="1" lang="ja-JP" altLang="en-US"/>
        </a:p>
      </dgm:t>
    </dgm:pt>
    <dgm:pt modelId="{B8FC8FB9-E6CB-4839-AB66-AF70D9C5293A}">
      <dgm:prSet/>
      <dgm:spPr>
        <a:noFill/>
        <a:ln>
          <a:solidFill>
            <a:srgbClr val="B4DE86"/>
          </a:solidFill>
        </a:ln>
      </dgm:spPr>
      <dgm:t>
        <a:bodyPr/>
        <a:lstStyle/>
        <a:p>
          <a:pPr rtl="0"/>
          <a:r>
            <a:rPr kumimoji="1" lang="ja-JP" altLang="en-US" dirty="0">
              <a:solidFill>
                <a:schemeClr val="tx1"/>
              </a:solidFill>
            </a:rPr>
            <a:t>一般病棟で対応</a:t>
          </a:r>
          <a:endParaRPr kumimoji="1" lang="en-US" dirty="0">
            <a:solidFill>
              <a:schemeClr val="tx1"/>
            </a:solidFill>
          </a:endParaRPr>
        </a:p>
      </dgm:t>
    </dgm:pt>
    <dgm:pt modelId="{DBD62168-A62E-4B33-BE0C-49D933FB3965}" type="parTrans" cxnId="{F12166E5-9D30-4509-8A4E-D715C9B1E28C}">
      <dgm:prSet/>
      <dgm:spPr/>
      <dgm:t>
        <a:bodyPr/>
        <a:lstStyle/>
        <a:p>
          <a:endParaRPr kumimoji="1" lang="ja-JP" altLang="en-US"/>
        </a:p>
      </dgm:t>
    </dgm:pt>
    <dgm:pt modelId="{5AED312F-B578-4FC4-8C0F-CA705DF42AA7}" type="sibTrans" cxnId="{F12166E5-9D30-4509-8A4E-D715C9B1E28C}">
      <dgm:prSet/>
      <dgm:spPr/>
      <dgm:t>
        <a:bodyPr/>
        <a:lstStyle/>
        <a:p>
          <a:endParaRPr kumimoji="1" lang="ja-JP" altLang="en-US"/>
        </a:p>
      </dgm:t>
    </dgm:pt>
    <dgm:pt modelId="{4A9B44E0-23A1-4B8A-AA04-2E7E0ECAD2C7}">
      <dgm:prSet/>
      <dgm:spPr>
        <a:noFill/>
        <a:ln>
          <a:solidFill>
            <a:srgbClr val="B4DE86"/>
          </a:solidFill>
        </a:ln>
      </dgm:spPr>
      <dgm:t>
        <a:bodyPr/>
        <a:lstStyle/>
        <a:p>
          <a:pPr rtl="0"/>
          <a:r>
            <a:rPr kumimoji="1" lang="en-US" dirty="0">
              <a:solidFill>
                <a:schemeClr val="tx1"/>
              </a:solidFill>
            </a:rPr>
            <a:t>VS 4</a:t>
          </a:r>
          <a:r>
            <a:rPr kumimoji="1" lang="ja-JP" altLang="en-US" dirty="0">
              <a:solidFill>
                <a:schemeClr val="tx1"/>
              </a:solidFill>
            </a:rPr>
            <a:t>～</a:t>
          </a:r>
          <a:r>
            <a:rPr kumimoji="1" lang="en-US" altLang="ja-JP" dirty="0">
              <a:solidFill>
                <a:schemeClr val="tx1"/>
              </a:solidFill>
            </a:rPr>
            <a:t>6</a:t>
          </a:r>
          <a:r>
            <a:rPr kumimoji="1" lang="ja-JP" altLang="en-US" dirty="0">
              <a:solidFill>
                <a:schemeClr val="tx1"/>
              </a:solidFill>
            </a:rPr>
            <a:t>時間毎</a:t>
          </a:r>
          <a:endParaRPr kumimoji="1" lang="en-US" dirty="0">
            <a:solidFill>
              <a:schemeClr val="tx1"/>
            </a:solidFill>
          </a:endParaRPr>
        </a:p>
      </dgm:t>
    </dgm:pt>
    <dgm:pt modelId="{649B42B9-DA02-4EA3-A1A3-BB76A9E109B6}" type="parTrans" cxnId="{ACCFA65D-9A3A-4B0D-ADF9-F7F375C8D301}">
      <dgm:prSet/>
      <dgm:spPr/>
      <dgm:t>
        <a:bodyPr/>
        <a:lstStyle/>
        <a:p>
          <a:endParaRPr kumimoji="1" lang="ja-JP" altLang="en-US"/>
        </a:p>
      </dgm:t>
    </dgm:pt>
    <dgm:pt modelId="{7F7A95C6-2441-4F7F-B19F-476EE7A2CCA0}" type="sibTrans" cxnId="{ACCFA65D-9A3A-4B0D-ADF9-F7F375C8D301}">
      <dgm:prSet/>
      <dgm:spPr/>
      <dgm:t>
        <a:bodyPr/>
        <a:lstStyle/>
        <a:p>
          <a:endParaRPr kumimoji="1" lang="ja-JP" altLang="en-US"/>
        </a:p>
      </dgm:t>
    </dgm:pt>
    <dgm:pt modelId="{48EB7F3D-0E55-46FE-8F63-3F90611665DF}">
      <dgm:prSet/>
      <dgm:spPr>
        <a:ln>
          <a:solidFill>
            <a:srgbClr val="FFC000"/>
          </a:solidFill>
        </a:ln>
      </dgm:spPr>
      <dgm:t>
        <a:bodyPr/>
        <a:lstStyle/>
        <a:p>
          <a:pPr rtl="0"/>
          <a:r>
            <a:rPr kumimoji="1" lang="en-US" dirty="0"/>
            <a:t>VS</a:t>
          </a:r>
          <a:r>
            <a:rPr kumimoji="1" lang="ja-JP" altLang="en-US" dirty="0"/>
            <a:t>頻度↑（</a:t>
          </a:r>
          <a:r>
            <a:rPr kumimoji="1" lang="en-US" altLang="ja-JP" dirty="0"/>
            <a:t>1</a:t>
          </a:r>
          <a:r>
            <a:rPr kumimoji="1" lang="ja-JP" altLang="en-US" dirty="0"/>
            <a:t>時間毎まで）</a:t>
          </a:r>
          <a:endParaRPr kumimoji="1" lang="en-US" dirty="0"/>
        </a:p>
      </dgm:t>
    </dgm:pt>
    <dgm:pt modelId="{B4EAAAEC-B1CA-4FC6-AEB0-DCC7CFE8EDB3}" type="parTrans" cxnId="{27141002-E635-42EC-8A1A-662D22F36716}">
      <dgm:prSet/>
      <dgm:spPr/>
      <dgm:t>
        <a:bodyPr/>
        <a:lstStyle/>
        <a:p>
          <a:endParaRPr kumimoji="1" lang="ja-JP" altLang="en-US"/>
        </a:p>
      </dgm:t>
    </dgm:pt>
    <dgm:pt modelId="{D93FA79D-2534-46EB-8519-4808417BE750}" type="sibTrans" cxnId="{27141002-E635-42EC-8A1A-662D22F36716}">
      <dgm:prSet/>
      <dgm:spPr/>
      <dgm:t>
        <a:bodyPr/>
        <a:lstStyle/>
        <a:p>
          <a:endParaRPr kumimoji="1" lang="ja-JP" altLang="en-US"/>
        </a:p>
      </dgm:t>
    </dgm:pt>
    <dgm:pt modelId="{CA9C2398-2CEF-464E-92DE-EE420D3D22AC}">
      <dgm:prSet/>
      <dgm:spPr>
        <a:ln>
          <a:solidFill>
            <a:srgbClr val="FF8585"/>
          </a:solidFill>
        </a:ln>
      </dgm:spPr>
      <dgm:t>
        <a:bodyPr/>
        <a:lstStyle/>
        <a:p>
          <a:pPr rtl="0"/>
          <a:r>
            <a:rPr kumimoji="1" lang="en-US" dirty="0"/>
            <a:t>VS</a:t>
          </a:r>
          <a:r>
            <a:rPr kumimoji="1" lang="ja-JP" altLang="en-US" dirty="0"/>
            <a:t>持続モニタリング</a:t>
          </a:r>
          <a:endParaRPr kumimoji="1" lang="en-US" dirty="0"/>
        </a:p>
      </dgm:t>
    </dgm:pt>
    <dgm:pt modelId="{A12D029C-B567-4038-8232-D55BD8E83645}" type="parTrans" cxnId="{233B36A0-AFAC-47DE-9E6F-7550F0DA03E0}">
      <dgm:prSet/>
      <dgm:spPr/>
      <dgm:t>
        <a:bodyPr/>
        <a:lstStyle/>
        <a:p>
          <a:endParaRPr kumimoji="1" lang="ja-JP" altLang="en-US"/>
        </a:p>
      </dgm:t>
    </dgm:pt>
    <dgm:pt modelId="{9CC9C270-58B6-4EA6-AD07-2E5736F55726}" type="sibTrans" cxnId="{233B36A0-AFAC-47DE-9E6F-7550F0DA03E0}">
      <dgm:prSet/>
      <dgm:spPr/>
      <dgm:t>
        <a:bodyPr/>
        <a:lstStyle/>
        <a:p>
          <a:endParaRPr kumimoji="1" lang="ja-JP" altLang="en-US"/>
        </a:p>
      </dgm:t>
    </dgm:pt>
    <dgm:pt modelId="{B5286010-383C-4191-99D6-0C25852BE482}">
      <dgm:prSet/>
      <dgm:spPr>
        <a:ln>
          <a:solidFill>
            <a:srgbClr val="FFC000"/>
          </a:solidFill>
        </a:ln>
      </dgm:spPr>
      <dgm:t>
        <a:bodyPr/>
        <a:lstStyle/>
        <a:p>
          <a:pPr rtl="0"/>
          <a:r>
            <a:rPr kumimoji="1" lang="ja-JP" dirty="0"/>
            <a:t>急性期患者の評価に長けたスタッフで対応</a:t>
          </a:r>
          <a:endParaRPr kumimoji="1" lang="en-US" dirty="0"/>
        </a:p>
      </dgm:t>
    </dgm:pt>
    <dgm:pt modelId="{CD835CB0-198B-4F92-9DDD-E6AA8FA71B5E}" type="parTrans" cxnId="{E72BA39E-1EBD-4B99-95BF-3142ADF182F2}">
      <dgm:prSet/>
      <dgm:spPr/>
      <dgm:t>
        <a:bodyPr/>
        <a:lstStyle/>
        <a:p>
          <a:endParaRPr kumimoji="1" lang="ja-JP" altLang="en-US"/>
        </a:p>
      </dgm:t>
    </dgm:pt>
    <dgm:pt modelId="{65FDBD17-19CF-4020-B91C-A82FAECFB91F}" type="sibTrans" cxnId="{E72BA39E-1EBD-4B99-95BF-3142ADF182F2}">
      <dgm:prSet/>
      <dgm:spPr/>
      <dgm:t>
        <a:bodyPr/>
        <a:lstStyle/>
        <a:p>
          <a:endParaRPr kumimoji="1" lang="ja-JP" altLang="en-US"/>
        </a:p>
      </dgm:t>
    </dgm:pt>
    <dgm:pt modelId="{2EE1E80B-D601-41A8-A91D-A4DCB26C7E13}">
      <dgm:prSet/>
      <dgm:spPr>
        <a:ln>
          <a:solidFill>
            <a:srgbClr val="FF8585"/>
          </a:solidFill>
        </a:ln>
      </dgm:spPr>
      <dgm:t>
        <a:bodyPr/>
        <a:lstStyle/>
        <a:p>
          <a:pPr rtl="0"/>
          <a:r>
            <a:rPr kumimoji="1" lang="ja-JP" altLang="en-US" dirty="0"/>
            <a:t>直ちに医師対診（専門フェロー以上）を依頼</a:t>
          </a:r>
          <a:endParaRPr kumimoji="1" lang="en-US" dirty="0"/>
        </a:p>
      </dgm:t>
    </dgm:pt>
    <dgm:pt modelId="{620DB10C-C65B-4C66-B360-A0F3C2A050DB}" type="parTrans" cxnId="{875520DC-BBE8-4659-8AB5-E5FA804D1793}">
      <dgm:prSet/>
      <dgm:spPr/>
      <dgm:t>
        <a:bodyPr/>
        <a:lstStyle/>
        <a:p>
          <a:endParaRPr kumimoji="1" lang="ja-JP" altLang="en-US"/>
        </a:p>
      </dgm:t>
    </dgm:pt>
    <dgm:pt modelId="{F1801694-290E-4D8F-A824-7E8D7283615B}" type="sibTrans" cxnId="{875520DC-BBE8-4659-8AB5-E5FA804D1793}">
      <dgm:prSet/>
      <dgm:spPr/>
      <dgm:t>
        <a:bodyPr/>
        <a:lstStyle/>
        <a:p>
          <a:endParaRPr kumimoji="1" lang="ja-JP" altLang="en-US"/>
        </a:p>
      </dgm:t>
    </dgm:pt>
    <dgm:pt modelId="{E852154B-46C2-4D10-AD18-45AC8FD7EA9C}" type="pres">
      <dgm:prSet presAssocID="{9FE603A7-B812-45D2-8208-D8902E742187}" presName="linearFlow" presStyleCnt="0">
        <dgm:presLayoutVars>
          <dgm:dir/>
          <dgm:animLvl val="lvl"/>
          <dgm:resizeHandles val="exact"/>
        </dgm:presLayoutVars>
      </dgm:prSet>
      <dgm:spPr/>
    </dgm:pt>
    <dgm:pt modelId="{7CBB0498-0A30-4C02-97CE-BB12DF69C620}" type="pres">
      <dgm:prSet presAssocID="{8EAECD4C-E74D-4102-9028-774A394F0599}" presName="composite" presStyleCnt="0"/>
      <dgm:spPr/>
    </dgm:pt>
    <dgm:pt modelId="{D7D414A1-4A1E-45B8-A52E-308B12102EC7}" type="pres">
      <dgm:prSet presAssocID="{8EAECD4C-E74D-4102-9028-774A394F0599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E16ACBD6-DF27-46E3-8F43-65865B3C131A}" type="pres">
      <dgm:prSet presAssocID="{8EAECD4C-E74D-4102-9028-774A394F0599}" presName="descendantText" presStyleLbl="alignAcc1" presStyleIdx="0" presStyleCnt="3">
        <dgm:presLayoutVars>
          <dgm:bulletEnabled val="1"/>
        </dgm:presLayoutVars>
      </dgm:prSet>
      <dgm:spPr/>
    </dgm:pt>
    <dgm:pt modelId="{699D7EB3-1FC5-4CCB-AE59-A50E371B51EC}" type="pres">
      <dgm:prSet presAssocID="{48A341FC-34E7-47DD-A0CA-5242C3ABEF71}" presName="sp" presStyleCnt="0"/>
      <dgm:spPr/>
    </dgm:pt>
    <dgm:pt modelId="{1DEEE76C-0917-4118-8ED4-ED3E6E11205C}" type="pres">
      <dgm:prSet presAssocID="{37829DA4-186C-434E-A8F5-8EB74A8F5134}" presName="composite" presStyleCnt="0"/>
      <dgm:spPr/>
    </dgm:pt>
    <dgm:pt modelId="{8F2808AC-0FA3-4E2B-B55E-02DFB5781051}" type="pres">
      <dgm:prSet presAssocID="{37829DA4-186C-434E-A8F5-8EB74A8F5134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A53A8625-36A0-4B0F-805B-A45FFC13CFAB}" type="pres">
      <dgm:prSet presAssocID="{37829DA4-186C-434E-A8F5-8EB74A8F5134}" presName="descendantText" presStyleLbl="alignAcc1" presStyleIdx="1" presStyleCnt="3">
        <dgm:presLayoutVars>
          <dgm:bulletEnabled val="1"/>
        </dgm:presLayoutVars>
      </dgm:prSet>
      <dgm:spPr/>
    </dgm:pt>
    <dgm:pt modelId="{9391C1FC-1B50-42FF-8467-3D4914F4C658}" type="pres">
      <dgm:prSet presAssocID="{993224C4-3478-4B4C-8D1E-55555219FEBC}" presName="sp" presStyleCnt="0"/>
      <dgm:spPr/>
    </dgm:pt>
    <dgm:pt modelId="{2330F07A-FB18-4146-9750-566328E0A00A}" type="pres">
      <dgm:prSet presAssocID="{83615A0A-A464-431F-A9E2-BEB707F9086A}" presName="composite" presStyleCnt="0"/>
      <dgm:spPr/>
    </dgm:pt>
    <dgm:pt modelId="{AF88CC68-5C41-41C3-BFD6-AB0A03CA9500}" type="pres">
      <dgm:prSet presAssocID="{83615A0A-A464-431F-A9E2-BEB707F9086A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CFA96FE8-4799-43ED-9B3B-252A8869DF23}" type="pres">
      <dgm:prSet presAssocID="{83615A0A-A464-431F-A9E2-BEB707F9086A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F2B6F601-C7EB-4CA4-99B3-FBFA4D905199}" type="presOf" srcId="{B8FC8FB9-E6CB-4839-AB66-AF70D9C5293A}" destId="{E16ACBD6-DF27-46E3-8F43-65865B3C131A}" srcOrd="0" destOrd="1" presId="urn:microsoft.com/office/officeart/2005/8/layout/chevron2"/>
    <dgm:cxn modelId="{27141002-E635-42EC-8A1A-662D22F36716}" srcId="{37829DA4-186C-434E-A8F5-8EB74A8F5134}" destId="{48EB7F3D-0E55-46FE-8F63-3F90611665DF}" srcOrd="0" destOrd="0" parTransId="{B4EAAAEC-B1CA-4FC6-AEB0-DCC7CFE8EDB3}" sibTransId="{D93FA79D-2534-46EB-8519-4808417BE750}"/>
    <dgm:cxn modelId="{B3751A0A-2C9F-4593-BFEB-A13A457A77CD}" srcId="{83615A0A-A464-431F-A9E2-BEB707F9086A}" destId="{797C40E9-842C-49E7-8501-698F1A2392E9}" srcOrd="2" destOrd="0" parTransId="{7F3A9D54-E619-4C8E-BB49-D4305000A663}" sibTransId="{FB5F2685-234F-43EF-8832-77191E5D0392}"/>
    <dgm:cxn modelId="{0F1C0816-0344-4C69-868C-4E20BACCAF59}" type="presOf" srcId="{B5286010-383C-4191-99D6-0C25852BE482}" destId="{A53A8625-36A0-4B0F-805B-A45FFC13CFAB}" srcOrd="0" destOrd="2" presId="urn:microsoft.com/office/officeart/2005/8/layout/chevron2"/>
    <dgm:cxn modelId="{B8EA7B1B-2E0C-4D5D-9E8A-B3E9F6EE9451}" type="presOf" srcId="{83615A0A-A464-431F-A9E2-BEB707F9086A}" destId="{AF88CC68-5C41-41C3-BFD6-AB0A03CA9500}" srcOrd="0" destOrd="0" presId="urn:microsoft.com/office/officeart/2005/8/layout/chevron2"/>
    <dgm:cxn modelId="{1ED25422-8FD9-4BA1-854F-F3B96F9EF958}" type="presOf" srcId="{9FE603A7-B812-45D2-8208-D8902E742187}" destId="{E852154B-46C2-4D10-AD18-45AC8FD7EA9C}" srcOrd="0" destOrd="0" presId="urn:microsoft.com/office/officeart/2005/8/layout/chevron2"/>
    <dgm:cxn modelId="{4874DB29-BEAF-420E-BF3F-D56290DFC115}" srcId="{37829DA4-186C-434E-A8F5-8EB74A8F5134}" destId="{30BC5215-AEE7-4D85-813F-F6E58DE4E9A3}" srcOrd="1" destOrd="0" parTransId="{6D24B7DD-374F-4C1D-AC96-3789D94B0C3C}" sibTransId="{08EB8401-FBB0-40EA-A174-B819BB662AA5}"/>
    <dgm:cxn modelId="{CCA8A62C-E357-4D86-97FD-CF55293F576B}" type="presOf" srcId="{797C40E9-842C-49E7-8501-698F1A2392E9}" destId="{CFA96FE8-4799-43ED-9B3B-252A8869DF23}" srcOrd="0" destOrd="2" presId="urn:microsoft.com/office/officeart/2005/8/layout/chevron2"/>
    <dgm:cxn modelId="{A4823A3F-30BA-4FBF-8669-D21E6BACE840}" srcId="{9FE603A7-B812-45D2-8208-D8902E742187}" destId="{8EAECD4C-E74D-4102-9028-774A394F0599}" srcOrd="0" destOrd="0" parTransId="{F988FAD9-8CEB-4F7A-9598-C7AD17E42706}" sibTransId="{48A341FC-34E7-47DD-A0CA-5242C3ABEF71}"/>
    <dgm:cxn modelId="{ACCFA65D-9A3A-4B0D-ADF9-F7F375C8D301}" srcId="{8EAECD4C-E74D-4102-9028-774A394F0599}" destId="{4A9B44E0-23A1-4B8A-AA04-2E7E0ECAD2C7}" srcOrd="0" destOrd="0" parTransId="{649B42B9-DA02-4EA3-A1A3-BB76A9E109B6}" sibTransId="{7F7A95C6-2441-4F7F-B19F-476EE7A2CCA0}"/>
    <dgm:cxn modelId="{FEC85343-3649-47E9-A7A8-225CD04697C0}" srcId="{9FE603A7-B812-45D2-8208-D8902E742187}" destId="{83615A0A-A464-431F-A9E2-BEB707F9086A}" srcOrd="2" destOrd="0" parTransId="{D8321178-EBDB-4482-9678-FC0AD7F3D09C}" sibTransId="{9040F936-3E59-484E-AFB3-358A29DCA0ED}"/>
    <dgm:cxn modelId="{5CC06346-FD3F-4557-9A1E-F307D47532B8}" type="presOf" srcId="{4A9B44E0-23A1-4B8A-AA04-2E7E0ECAD2C7}" destId="{E16ACBD6-DF27-46E3-8F43-65865B3C131A}" srcOrd="0" destOrd="0" presId="urn:microsoft.com/office/officeart/2005/8/layout/chevron2"/>
    <dgm:cxn modelId="{F904A368-1835-4F5B-AD3F-D7BA2C4F0EF7}" type="presOf" srcId="{48EB7F3D-0E55-46FE-8F63-3F90611665DF}" destId="{A53A8625-36A0-4B0F-805B-A45FFC13CFAB}" srcOrd="0" destOrd="0" presId="urn:microsoft.com/office/officeart/2005/8/layout/chevron2"/>
    <dgm:cxn modelId="{1707D881-5506-4083-B069-863737A0BAF6}" type="presOf" srcId="{CA9C2398-2CEF-464E-92DE-EE420D3D22AC}" destId="{CFA96FE8-4799-43ED-9B3B-252A8869DF23}" srcOrd="0" destOrd="0" presId="urn:microsoft.com/office/officeart/2005/8/layout/chevron2"/>
    <dgm:cxn modelId="{E72BA39E-1EBD-4B99-95BF-3142ADF182F2}" srcId="{37829DA4-186C-434E-A8F5-8EB74A8F5134}" destId="{B5286010-383C-4191-99D6-0C25852BE482}" srcOrd="2" destOrd="0" parTransId="{CD835CB0-198B-4F92-9DDD-E6AA8FA71B5E}" sibTransId="{65FDBD17-19CF-4020-B91C-A82FAECFB91F}"/>
    <dgm:cxn modelId="{233B36A0-AFAC-47DE-9E6F-7550F0DA03E0}" srcId="{83615A0A-A464-431F-A9E2-BEB707F9086A}" destId="{CA9C2398-2CEF-464E-92DE-EE420D3D22AC}" srcOrd="0" destOrd="0" parTransId="{A12D029C-B567-4038-8232-D55BD8E83645}" sibTransId="{9CC9C270-58B6-4EA6-AD07-2E5736F55726}"/>
    <dgm:cxn modelId="{5E6847A9-32B8-4A36-9025-ABC4FA8E213F}" type="presOf" srcId="{30BC5215-AEE7-4D85-813F-F6E58DE4E9A3}" destId="{A53A8625-36A0-4B0F-805B-A45FFC13CFAB}" srcOrd="0" destOrd="1" presId="urn:microsoft.com/office/officeart/2005/8/layout/chevron2"/>
    <dgm:cxn modelId="{30ECCABD-AA54-4314-8B51-C2AAA3CFB229}" type="presOf" srcId="{2EE1E80B-D601-41A8-A91D-A4DCB26C7E13}" destId="{CFA96FE8-4799-43ED-9B3B-252A8869DF23}" srcOrd="0" destOrd="1" presId="urn:microsoft.com/office/officeart/2005/8/layout/chevron2"/>
    <dgm:cxn modelId="{A99BFFBE-5EF3-4433-9C69-7A0DDBB48C03}" srcId="{9FE603A7-B812-45D2-8208-D8902E742187}" destId="{37829DA4-186C-434E-A8F5-8EB74A8F5134}" srcOrd="1" destOrd="0" parTransId="{263F925D-9A88-456B-B520-A7C71DDAFB01}" sibTransId="{993224C4-3478-4B4C-8D1E-55555219FEBC}"/>
    <dgm:cxn modelId="{32BB9DD9-D022-42D9-B669-D63AF39A4D53}" type="presOf" srcId="{37829DA4-186C-434E-A8F5-8EB74A8F5134}" destId="{8F2808AC-0FA3-4E2B-B55E-02DFB5781051}" srcOrd="0" destOrd="0" presId="urn:microsoft.com/office/officeart/2005/8/layout/chevron2"/>
    <dgm:cxn modelId="{875520DC-BBE8-4659-8AB5-E5FA804D1793}" srcId="{83615A0A-A464-431F-A9E2-BEB707F9086A}" destId="{2EE1E80B-D601-41A8-A91D-A4DCB26C7E13}" srcOrd="1" destOrd="0" parTransId="{620DB10C-C65B-4C66-B360-A0F3C2A050DB}" sibTransId="{F1801694-290E-4D8F-A824-7E8D7283615B}"/>
    <dgm:cxn modelId="{2EDD7CDE-FBCE-4EDC-A453-7EECFF099E65}" type="presOf" srcId="{8EAECD4C-E74D-4102-9028-774A394F0599}" destId="{D7D414A1-4A1E-45B8-A52E-308B12102EC7}" srcOrd="0" destOrd="0" presId="urn:microsoft.com/office/officeart/2005/8/layout/chevron2"/>
    <dgm:cxn modelId="{F12166E5-9D30-4509-8A4E-D715C9B1E28C}" srcId="{8EAECD4C-E74D-4102-9028-774A394F0599}" destId="{B8FC8FB9-E6CB-4839-AB66-AF70D9C5293A}" srcOrd="1" destOrd="0" parTransId="{DBD62168-A62E-4B33-BE0C-49D933FB3965}" sibTransId="{5AED312F-B578-4FC4-8C0F-CA705DF42AA7}"/>
    <dgm:cxn modelId="{03DB543D-5DD2-4560-A09E-BB03FEB067C9}" type="presParOf" srcId="{E852154B-46C2-4D10-AD18-45AC8FD7EA9C}" destId="{7CBB0498-0A30-4C02-97CE-BB12DF69C620}" srcOrd="0" destOrd="0" presId="urn:microsoft.com/office/officeart/2005/8/layout/chevron2"/>
    <dgm:cxn modelId="{50B01C44-F1AA-4DAE-A001-1E497E1A633D}" type="presParOf" srcId="{7CBB0498-0A30-4C02-97CE-BB12DF69C620}" destId="{D7D414A1-4A1E-45B8-A52E-308B12102EC7}" srcOrd="0" destOrd="0" presId="urn:microsoft.com/office/officeart/2005/8/layout/chevron2"/>
    <dgm:cxn modelId="{5E62061F-C142-437D-B5E6-3E1592AC7666}" type="presParOf" srcId="{7CBB0498-0A30-4C02-97CE-BB12DF69C620}" destId="{E16ACBD6-DF27-46E3-8F43-65865B3C131A}" srcOrd="1" destOrd="0" presId="urn:microsoft.com/office/officeart/2005/8/layout/chevron2"/>
    <dgm:cxn modelId="{9978CD7F-791F-48DC-AFCF-438E6D397F81}" type="presParOf" srcId="{E852154B-46C2-4D10-AD18-45AC8FD7EA9C}" destId="{699D7EB3-1FC5-4CCB-AE59-A50E371B51EC}" srcOrd="1" destOrd="0" presId="urn:microsoft.com/office/officeart/2005/8/layout/chevron2"/>
    <dgm:cxn modelId="{C6E84DA1-D417-45D1-BF1E-77E0C0BC8D92}" type="presParOf" srcId="{E852154B-46C2-4D10-AD18-45AC8FD7EA9C}" destId="{1DEEE76C-0917-4118-8ED4-ED3E6E11205C}" srcOrd="2" destOrd="0" presId="urn:microsoft.com/office/officeart/2005/8/layout/chevron2"/>
    <dgm:cxn modelId="{BE0BCAA7-2493-4F92-8293-C7F753494DAA}" type="presParOf" srcId="{1DEEE76C-0917-4118-8ED4-ED3E6E11205C}" destId="{8F2808AC-0FA3-4E2B-B55E-02DFB5781051}" srcOrd="0" destOrd="0" presId="urn:microsoft.com/office/officeart/2005/8/layout/chevron2"/>
    <dgm:cxn modelId="{EB0FF78F-E3AA-4551-A850-75F815FF328A}" type="presParOf" srcId="{1DEEE76C-0917-4118-8ED4-ED3E6E11205C}" destId="{A53A8625-36A0-4B0F-805B-A45FFC13CFAB}" srcOrd="1" destOrd="0" presId="urn:microsoft.com/office/officeart/2005/8/layout/chevron2"/>
    <dgm:cxn modelId="{202998A7-D199-4EB0-AC1A-F4453438F7AE}" type="presParOf" srcId="{E852154B-46C2-4D10-AD18-45AC8FD7EA9C}" destId="{9391C1FC-1B50-42FF-8467-3D4914F4C658}" srcOrd="3" destOrd="0" presId="urn:microsoft.com/office/officeart/2005/8/layout/chevron2"/>
    <dgm:cxn modelId="{3DE8813E-29A0-48D7-AFC3-9476A4EF22DB}" type="presParOf" srcId="{E852154B-46C2-4D10-AD18-45AC8FD7EA9C}" destId="{2330F07A-FB18-4146-9750-566328E0A00A}" srcOrd="4" destOrd="0" presId="urn:microsoft.com/office/officeart/2005/8/layout/chevron2"/>
    <dgm:cxn modelId="{7BC95BD5-A2DF-449D-B8C4-AB119F918CA1}" type="presParOf" srcId="{2330F07A-FB18-4146-9750-566328E0A00A}" destId="{AF88CC68-5C41-41C3-BFD6-AB0A03CA9500}" srcOrd="0" destOrd="0" presId="urn:microsoft.com/office/officeart/2005/8/layout/chevron2"/>
    <dgm:cxn modelId="{D876262E-D66C-41B6-A3B4-0F7A1068B584}" type="presParOf" srcId="{2330F07A-FB18-4146-9750-566328E0A00A}" destId="{CFA96FE8-4799-43ED-9B3B-252A8869DF2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1B9384B-8CC2-40D5-B07C-3792601F8ADD}" type="doc">
      <dgm:prSet loTypeId="urn:microsoft.com/office/officeart/2005/8/layout/hProcess10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kumimoji="1" lang="ja-JP" altLang="en-US"/>
        </a:p>
      </dgm:t>
    </dgm:pt>
    <dgm:pt modelId="{3005DAEB-262C-407D-838E-70CF0FE83EFC}">
      <dgm:prSet phldrT="[テキスト]"/>
      <dgm:spPr/>
      <dgm:t>
        <a:bodyPr/>
        <a:lstStyle/>
        <a:p>
          <a:r>
            <a:rPr kumimoji="1" lang="ja-JP" altLang="en-US" dirty="0"/>
            <a:t>病院前</a:t>
          </a:r>
        </a:p>
      </dgm:t>
    </dgm:pt>
    <dgm:pt modelId="{CFE67118-1B7B-42B1-A862-B0CCD3670D41}" type="parTrans" cxnId="{E16C624B-AB42-4C6B-AD29-CFE7C0E53E08}">
      <dgm:prSet/>
      <dgm:spPr/>
      <dgm:t>
        <a:bodyPr/>
        <a:lstStyle/>
        <a:p>
          <a:endParaRPr kumimoji="1" lang="ja-JP" altLang="en-US"/>
        </a:p>
      </dgm:t>
    </dgm:pt>
    <dgm:pt modelId="{CEF2A5B7-0609-4235-9213-EA2D22863764}" type="sibTrans" cxnId="{E16C624B-AB42-4C6B-AD29-CFE7C0E53E08}">
      <dgm:prSet/>
      <dgm:spPr/>
      <dgm:t>
        <a:bodyPr/>
        <a:lstStyle/>
        <a:p>
          <a:endParaRPr kumimoji="1" lang="ja-JP" altLang="en-US"/>
        </a:p>
      </dgm:t>
    </dgm:pt>
    <dgm:pt modelId="{36FDCC95-9764-4477-BCAD-12ABF098819F}">
      <dgm:prSet phldrT="[テキスト]"/>
      <dgm:spPr/>
      <dgm:t>
        <a:bodyPr/>
        <a:lstStyle/>
        <a:p>
          <a:r>
            <a:rPr kumimoji="1" lang="ja-JP" altLang="en-US" dirty="0"/>
            <a:t>救急外来</a:t>
          </a:r>
        </a:p>
      </dgm:t>
    </dgm:pt>
    <dgm:pt modelId="{691AD1B0-D933-4DF2-A182-D84A703949A8}" type="parTrans" cxnId="{0562FB3D-2087-49D2-A87F-7F27DCFC88FB}">
      <dgm:prSet/>
      <dgm:spPr/>
      <dgm:t>
        <a:bodyPr/>
        <a:lstStyle/>
        <a:p>
          <a:endParaRPr kumimoji="1" lang="ja-JP" altLang="en-US"/>
        </a:p>
      </dgm:t>
    </dgm:pt>
    <dgm:pt modelId="{95B7888C-C299-401F-A78A-14262C379DB3}" type="sibTrans" cxnId="{0562FB3D-2087-49D2-A87F-7F27DCFC88FB}">
      <dgm:prSet/>
      <dgm:spPr/>
      <dgm:t>
        <a:bodyPr/>
        <a:lstStyle/>
        <a:p>
          <a:endParaRPr kumimoji="1" lang="ja-JP" altLang="en-US"/>
        </a:p>
      </dgm:t>
    </dgm:pt>
    <dgm:pt modelId="{DDB05F22-22CB-42AB-9C67-F2484998449E}">
      <dgm:prSet phldrT="[テキスト]"/>
      <dgm:spPr/>
      <dgm:t>
        <a:bodyPr/>
        <a:lstStyle/>
        <a:p>
          <a:r>
            <a:rPr kumimoji="1" lang="ja-JP" altLang="en-US" dirty="0"/>
            <a:t>病棟</a:t>
          </a:r>
        </a:p>
      </dgm:t>
    </dgm:pt>
    <dgm:pt modelId="{782ED99F-6215-4541-9058-6F11AB31A3F5}" type="parTrans" cxnId="{4C38F486-2C88-4BD1-AD07-A9C5EDFE9C88}">
      <dgm:prSet/>
      <dgm:spPr/>
      <dgm:t>
        <a:bodyPr/>
        <a:lstStyle/>
        <a:p>
          <a:endParaRPr kumimoji="1" lang="ja-JP" altLang="en-US"/>
        </a:p>
      </dgm:t>
    </dgm:pt>
    <dgm:pt modelId="{9347009B-3612-4F52-B55D-F98D34D1DA64}" type="sibTrans" cxnId="{4C38F486-2C88-4BD1-AD07-A9C5EDFE9C88}">
      <dgm:prSet/>
      <dgm:spPr/>
      <dgm:t>
        <a:bodyPr/>
        <a:lstStyle/>
        <a:p>
          <a:endParaRPr kumimoji="1" lang="ja-JP" altLang="en-US"/>
        </a:p>
      </dgm:t>
    </dgm:pt>
    <dgm:pt modelId="{45D2D5A3-B70E-495A-BD92-EF80F028F1FA}" type="pres">
      <dgm:prSet presAssocID="{D1B9384B-8CC2-40D5-B07C-3792601F8ADD}" presName="Name0" presStyleCnt="0">
        <dgm:presLayoutVars>
          <dgm:dir/>
          <dgm:resizeHandles val="exact"/>
        </dgm:presLayoutVars>
      </dgm:prSet>
      <dgm:spPr/>
    </dgm:pt>
    <dgm:pt modelId="{FAA9D122-D36B-4BE8-9030-D306ED1A3A73}" type="pres">
      <dgm:prSet presAssocID="{3005DAEB-262C-407D-838E-70CF0FE83EFC}" presName="composite" presStyleCnt="0"/>
      <dgm:spPr/>
    </dgm:pt>
    <dgm:pt modelId="{28DE8D4B-EF0E-4230-B6AA-31BFF8270030}" type="pres">
      <dgm:prSet presAssocID="{3005DAEB-262C-407D-838E-70CF0FE83EFC}" presName="imagSh" presStyleLbl="b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0B7AED4-81A5-457B-9F83-6BEDAECC065E}" type="pres">
      <dgm:prSet presAssocID="{3005DAEB-262C-407D-838E-70CF0FE83EFC}" presName="txNode" presStyleLbl="node1" presStyleIdx="0" presStyleCnt="3" custScaleY="42340" custLinFactNeighborX="4966" custLinFactNeighborY="-2297">
        <dgm:presLayoutVars>
          <dgm:bulletEnabled val="1"/>
        </dgm:presLayoutVars>
      </dgm:prSet>
      <dgm:spPr/>
    </dgm:pt>
    <dgm:pt modelId="{464D5098-868C-4E18-ABEA-F273EB5E73D8}" type="pres">
      <dgm:prSet presAssocID="{CEF2A5B7-0609-4235-9213-EA2D22863764}" presName="sibTrans" presStyleLbl="sibTrans2D1" presStyleIdx="0" presStyleCnt="2"/>
      <dgm:spPr/>
    </dgm:pt>
    <dgm:pt modelId="{CE27514E-3217-47BD-A0E6-43B091C11AFF}" type="pres">
      <dgm:prSet presAssocID="{CEF2A5B7-0609-4235-9213-EA2D22863764}" presName="connTx" presStyleLbl="sibTrans2D1" presStyleIdx="0" presStyleCnt="2"/>
      <dgm:spPr/>
    </dgm:pt>
    <dgm:pt modelId="{AD17C6C8-2BE1-4B77-BFD2-09D713594078}" type="pres">
      <dgm:prSet presAssocID="{36FDCC95-9764-4477-BCAD-12ABF098819F}" presName="composite" presStyleCnt="0"/>
      <dgm:spPr/>
    </dgm:pt>
    <dgm:pt modelId="{FD35697D-826F-4EB8-B3B3-1A54D14249CE}" type="pres">
      <dgm:prSet presAssocID="{36FDCC95-9764-4477-BCAD-12ABF098819F}" presName="imagSh" presStyleLbl="b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C67BA321-17AF-4402-A6CC-8701CE6D1446}" type="pres">
      <dgm:prSet presAssocID="{36FDCC95-9764-4477-BCAD-12ABF098819F}" presName="txNode" presStyleLbl="node1" presStyleIdx="1" presStyleCnt="3" custScaleY="44397" custLinFactNeighborX="-3191" custLinFactNeighborY="-2297">
        <dgm:presLayoutVars>
          <dgm:bulletEnabled val="1"/>
        </dgm:presLayoutVars>
      </dgm:prSet>
      <dgm:spPr/>
    </dgm:pt>
    <dgm:pt modelId="{D70B0AF8-2054-4433-BF36-CA6A5AD35890}" type="pres">
      <dgm:prSet presAssocID="{95B7888C-C299-401F-A78A-14262C379DB3}" presName="sibTrans" presStyleLbl="sibTrans2D1" presStyleIdx="1" presStyleCnt="2"/>
      <dgm:spPr/>
    </dgm:pt>
    <dgm:pt modelId="{51C4A12B-E7B3-48C4-AC69-75EF697D75FE}" type="pres">
      <dgm:prSet presAssocID="{95B7888C-C299-401F-A78A-14262C379DB3}" presName="connTx" presStyleLbl="sibTrans2D1" presStyleIdx="1" presStyleCnt="2"/>
      <dgm:spPr/>
    </dgm:pt>
    <dgm:pt modelId="{EE127714-0874-42D8-BD36-463E80DE16F1}" type="pres">
      <dgm:prSet presAssocID="{DDB05F22-22CB-42AB-9C67-F2484998449E}" presName="composite" presStyleCnt="0"/>
      <dgm:spPr/>
    </dgm:pt>
    <dgm:pt modelId="{2F24166E-14F6-4090-A4CA-E99EE13F9A8A}" type="pres">
      <dgm:prSet presAssocID="{DDB05F22-22CB-42AB-9C67-F2484998449E}" presName="imagSh" presStyleLbl="b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98F31D46-B2EC-4560-8C3B-122E5D66F15F}" type="pres">
      <dgm:prSet presAssocID="{DDB05F22-22CB-42AB-9C67-F2484998449E}" presName="txNode" presStyleLbl="node1" presStyleIdx="2" presStyleCnt="3" custScaleY="42340" custLinFactNeighborX="-4609" custLinFactNeighborY="-2297">
        <dgm:presLayoutVars>
          <dgm:bulletEnabled val="1"/>
        </dgm:presLayoutVars>
      </dgm:prSet>
      <dgm:spPr/>
    </dgm:pt>
  </dgm:ptLst>
  <dgm:cxnLst>
    <dgm:cxn modelId="{FA0B773A-D1AD-425F-83D5-24B1FBF39305}" type="presOf" srcId="{95B7888C-C299-401F-A78A-14262C379DB3}" destId="{D70B0AF8-2054-4433-BF36-CA6A5AD35890}" srcOrd="0" destOrd="0" presId="urn:microsoft.com/office/officeart/2005/8/layout/hProcess10"/>
    <dgm:cxn modelId="{0562FB3D-2087-49D2-A87F-7F27DCFC88FB}" srcId="{D1B9384B-8CC2-40D5-B07C-3792601F8ADD}" destId="{36FDCC95-9764-4477-BCAD-12ABF098819F}" srcOrd="1" destOrd="0" parTransId="{691AD1B0-D933-4DF2-A182-D84A703949A8}" sibTransId="{95B7888C-C299-401F-A78A-14262C379DB3}"/>
    <dgm:cxn modelId="{E16C624B-AB42-4C6B-AD29-CFE7C0E53E08}" srcId="{D1B9384B-8CC2-40D5-B07C-3792601F8ADD}" destId="{3005DAEB-262C-407D-838E-70CF0FE83EFC}" srcOrd="0" destOrd="0" parTransId="{CFE67118-1B7B-42B1-A862-B0CCD3670D41}" sibTransId="{CEF2A5B7-0609-4235-9213-EA2D22863764}"/>
    <dgm:cxn modelId="{2499375A-2B25-4109-A9FD-44F1002B8161}" type="presOf" srcId="{CEF2A5B7-0609-4235-9213-EA2D22863764}" destId="{464D5098-868C-4E18-ABEA-F273EB5E73D8}" srcOrd="0" destOrd="0" presId="urn:microsoft.com/office/officeart/2005/8/layout/hProcess10"/>
    <dgm:cxn modelId="{45085B7F-38C8-4908-B63D-D06BDA584AE2}" type="presOf" srcId="{3005DAEB-262C-407D-838E-70CF0FE83EFC}" destId="{50B7AED4-81A5-457B-9F83-6BEDAECC065E}" srcOrd="0" destOrd="0" presId="urn:microsoft.com/office/officeart/2005/8/layout/hProcess10"/>
    <dgm:cxn modelId="{4C38F486-2C88-4BD1-AD07-A9C5EDFE9C88}" srcId="{D1B9384B-8CC2-40D5-B07C-3792601F8ADD}" destId="{DDB05F22-22CB-42AB-9C67-F2484998449E}" srcOrd="2" destOrd="0" parTransId="{782ED99F-6215-4541-9058-6F11AB31A3F5}" sibTransId="{9347009B-3612-4F52-B55D-F98D34D1DA64}"/>
    <dgm:cxn modelId="{7C5E32A3-1983-473C-B98F-9A482218DB93}" type="presOf" srcId="{D1B9384B-8CC2-40D5-B07C-3792601F8ADD}" destId="{45D2D5A3-B70E-495A-BD92-EF80F028F1FA}" srcOrd="0" destOrd="0" presId="urn:microsoft.com/office/officeart/2005/8/layout/hProcess10"/>
    <dgm:cxn modelId="{935510AB-19FA-4FF9-99A2-FCE8065919B0}" type="presOf" srcId="{36FDCC95-9764-4477-BCAD-12ABF098819F}" destId="{C67BA321-17AF-4402-A6CC-8701CE6D1446}" srcOrd="0" destOrd="0" presId="urn:microsoft.com/office/officeart/2005/8/layout/hProcess10"/>
    <dgm:cxn modelId="{C7DEFCDC-B601-4D2F-9930-5C0E7B1B8D24}" type="presOf" srcId="{95B7888C-C299-401F-A78A-14262C379DB3}" destId="{51C4A12B-E7B3-48C4-AC69-75EF697D75FE}" srcOrd="1" destOrd="0" presId="urn:microsoft.com/office/officeart/2005/8/layout/hProcess10"/>
    <dgm:cxn modelId="{A05B9EEE-7C95-4C87-8013-B94E3FD2682C}" type="presOf" srcId="{DDB05F22-22CB-42AB-9C67-F2484998449E}" destId="{98F31D46-B2EC-4560-8C3B-122E5D66F15F}" srcOrd="0" destOrd="0" presId="urn:microsoft.com/office/officeart/2005/8/layout/hProcess10"/>
    <dgm:cxn modelId="{0B9684FB-303D-4A0D-BAB5-3099FBFD5900}" type="presOf" srcId="{CEF2A5B7-0609-4235-9213-EA2D22863764}" destId="{CE27514E-3217-47BD-A0E6-43B091C11AFF}" srcOrd="1" destOrd="0" presId="urn:microsoft.com/office/officeart/2005/8/layout/hProcess10"/>
    <dgm:cxn modelId="{8AA6793E-86F7-48B4-B672-43FF5398CF56}" type="presParOf" srcId="{45D2D5A3-B70E-495A-BD92-EF80F028F1FA}" destId="{FAA9D122-D36B-4BE8-9030-D306ED1A3A73}" srcOrd="0" destOrd="0" presId="urn:microsoft.com/office/officeart/2005/8/layout/hProcess10"/>
    <dgm:cxn modelId="{25205610-3A8A-4124-A035-3B11E0A12018}" type="presParOf" srcId="{FAA9D122-D36B-4BE8-9030-D306ED1A3A73}" destId="{28DE8D4B-EF0E-4230-B6AA-31BFF8270030}" srcOrd="0" destOrd="0" presId="urn:microsoft.com/office/officeart/2005/8/layout/hProcess10"/>
    <dgm:cxn modelId="{A28C9D49-6EDA-4DA1-9ACA-A6B5D22F8EEE}" type="presParOf" srcId="{FAA9D122-D36B-4BE8-9030-D306ED1A3A73}" destId="{50B7AED4-81A5-457B-9F83-6BEDAECC065E}" srcOrd="1" destOrd="0" presId="urn:microsoft.com/office/officeart/2005/8/layout/hProcess10"/>
    <dgm:cxn modelId="{217BDA53-8FD7-42AE-8F93-78B567083DBD}" type="presParOf" srcId="{45D2D5A3-B70E-495A-BD92-EF80F028F1FA}" destId="{464D5098-868C-4E18-ABEA-F273EB5E73D8}" srcOrd="1" destOrd="0" presId="urn:microsoft.com/office/officeart/2005/8/layout/hProcess10"/>
    <dgm:cxn modelId="{F9944EEC-B03D-4CE8-81CF-9BCD16D97C87}" type="presParOf" srcId="{464D5098-868C-4E18-ABEA-F273EB5E73D8}" destId="{CE27514E-3217-47BD-A0E6-43B091C11AFF}" srcOrd="0" destOrd="0" presId="urn:microsoft.com/office/officeart/2005/8/layout/hProcess10"/>
    <dgm:cxn modelId="{81F02F9A-A481-42FF-9541-7C3361A4AAF7}" type="presParOf" srcId="{45D2D5A3-B70E-495A-BD92-EF80F028F1FA}" destId="{AD17C6C8-2BE1-4B77-BFD2-09D713594078}" srcOrd="2" destOrd="0" presId="urn:microsoft.com/office/officeart/2005/8/layout/hProcess10"/>
    <dgm:cxn modelId="{4AD59B8F-3D95-41E9-8056-115E2E65B395}" type="presParOf" srcId="{AD17C6C8-2BE1-4B77-BFD2-09D713594078}" destId="{FD35697D-826F-4EB8-B3B3-1A54D14249CE}" srcOrd="0" destOrd="0" presId="urn:microsoft.com/office/officeart/2005/8/layout/hProcess10"/>
    <dgm:cxn modelId="{3A174386-6128-475A-B881-F316676BBC8B}" type="presParOf" srcId="{AD17C6C8-2BE1-4B77-BFD2-09D713594078}" destId="{C67BA321-17AF-4402-A6CC-8701CE6D1446}" srcOrd="1" destOrd="0" presId="urn:microsoft.com/office/officeart/2005/8/layout/hProcess10"/>
    <dgm:cxn modelId="{3C325803-C5F1-43F2-A85A-9CBB55F94AD3}" type="presParOf" srcId="{45D2D5A3-B70E-495A-BD92-EF80F028F1FA}" destId="{D70B0AF8-2054-4433-BF36-CA6A5AD35890}" srcOrd="3" destOrd="0" presId="urn:microsoft.com/office/officeart/2005/8/layout/hProcess10"/>
    <dgm:cxn modelId="{3FBDF091-D28F-4EF8-901B-599727547A6D}" type="presParOf" srcId="{D70B0AF8-2054-4433-BF36-CA6A5AD35890}" destId="{51C4A12B-E7B3-48C4-AC69-75EF697D75FE}" srcOrd="0" destOrd="0" presId="urn:microsoft.com/office/officeart/2005/8/layout/hProcess10"/>
    <dgm:cxn modelId="{B3B6A781-718E-4342-89DC-A61CF90CBB19}" type="presParOf" srcId="{45D2D5A3-B70E-495A-BD92-EF80F028F1FA}" destId="{EE127714-0874-42D8-BD36-463E80DE16F1}" srcOrd="4" destOrd="0" presId="urn:microsoft.com/office/officeart/2005/8/layout/hProcess10"/>
    <dgm:cxn modelId="{C963EBB3-555B-4655-8B56-B8B81C99B6DD}" type="presParOf" srcId="{EE127714-0874-42D8-BD36-463E80DE16F1}" destId="{2F24166E-14F6-4090-A4CA-E99EE13F9A8A}" srcOrd="0" destOrd="0" presId="urn:microsoft.com/office/officeart/2005/8/layout/hProcess10"/>
    <dgm:cxn modelId="{31E1A854-B54E-4C19-A020-8FF5D533F0CE}" type="presParOf" srcId="{EE127714-0874-42D8-BD36-463E80DE16F1}" destId="{98F31D46-B2EC-4560-8C3B-122E5D66F15F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6E0023-C9EE-473E-A94A-909A45EE6B1C}">
      <dsp:nvSpPr>
        <dsp:cNvPr id="0" name=""/>
        <dsp:cNvSpPr/>
      </dsp:nvSpPr>
      <dsp:spPr>
        <a:xfrm rot="10800000">
          <a:off x="2642615" y="0"/>
          <a:ext cx="5129784" cy="1668511"/>
        </a:xfrm>
        <a:prstGeom prst="nonIsoscelesTrapezoid">
          <a:avLst>
            <a:gd name="adj1" fmla="val 0"/>
            <a:gd name="adj2" fmla="val 52794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sz="2000" kern="1200"/>
            <a:t>導入前教育</a:t>
          </a:r>
          <a:endParaRPr lang="ja-JP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sz="2000" kern="1200" dirty="0"/>
            <a:t>システム維持のための啓発</a:t>
          </a:r>
          <a:r>
            <a:rPr kumimoji="1" lang="ja-JP" altLang="en-US" sz="2000" kern="1200" dirty="0"/>
            <a:t>活動</a:t>
          </a:r>
          <a:endParaRPr lang="ja-JP" sz="2000" kern="1200" dirty="0"/>
        </a:p>
      </dsp:txBody>
      <dsp:txXfrm rot="10800000">
        <a:off x="3523487" y="0"/>
        <a:ext cx="4248912" cy="1668511"/>
      </dsp:txXfrm>
    </dsp:sp>
    <dsp:sp modelId="{D045B501-7D10-4D20-8BE5-B8E188F52C83}">
      <dsp:nvSpPr>
        <dsp:cNvPr id="0" name=""/>
        <dsp:cNvSpPr/>
      </dsp:nvSpPr>
      <dsp:spPr>
        <a:xfrm>
          <a:off x="1761743" y="0"/>
          <a:ext cx="1761743" cy="1668511"/>
        </a:xfrm>
        <a:prstGeom prst="trapezoid">
          <a:avLst>
            <a:gd name="adj" fmla="val 52794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720000" rIns="45720" bIns="4680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600" kern="1200">
              <a:solidFill>
                <a:schemeClr val="bg1"/>
              </a:solidFill>
            </a:rPr>
            <a:t>教育</a:t>
          </a:r>
          <a:endParaRPr lang="ja-JP" altLang="en-US" sz="3600" kern="1200" dirty="0">
            <a:solidFill>
              <a:schemeClr val="bg1"/>
            </a:solidFill>
          </a:endParaRPr>
        </a:p>
      </dsp:txBody>
      <dsp:txXfrm>
        <a:off x="1761743" y="0"/>
        <a:ext cx="1761743" cy="1668511"/>
      </dsp:txXfrm>
    </dsp:sp>
    <dsp:sp modelId="{414EB77E-94E0-4075-96C3-5625AB3C1D1C}">
      <dsp:nvSpPr>
        <dsp:cNvPr id="0" name=""/>
        <dsp:cNvSpPr/>
      </dsp:nvSpPr>
      <dsp:spPr>
        <a:xfrm rot="10800000">
          <a:off x="3523487" y="1668512"/>
          <a:ext cx="4248912" cy="1668511"/>
        </a:xfrm>
        <a:prstGeom prst="nonIsoscelesTrapezoid">
          <a:avLst>
            <a:gd name="adj1" fmla="val 0"/>
            <a:gd name="adj2" fmla="val 52794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sz="2000" kern="1200" dirty="0"/>
            <a:t>1-tier vs. 2-tyer</a:t>
          </a:r>
          <a:endParaRPr lang="ja-JP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sz="2000" kern="1200" dirty="0"/>
            <a:t>各要素の整備</a:t>
          </a:r>
          <a:endParaRPr lang="ja-JP" sz="2000" kern="1200" dirty="0"/>
        </a:p>
      </dsp:txBody>
      <dsp:txXfrm rot="10800000">
        <a:off x="4404359" y="1668512"/>
        <a:ext cx="3368040" cy="1668511"/>
      </dsp:txXfrm>
    </dsp:sp>
    <dsp:sp modelId="{AFC28293-4D7B-4EC8-8414-B89C711096B4}">
      <dsp:nvSpPr>
        <dsp:cNvPr id="0" name=""/>
        <dsp:cNvSpPr/>
      </dsp:nvSpPr>
      <dsp:spPr>
        <a:xfrm>
          <a:off x="880871" y="1668512"/>
          <a:ext cx="3523487" cy="1668511"/>
        </a:xfrm>
        <a:prstGeom prst="trapezoid">
          <a:avLst>
            <a:gd name="adj" fmla="val 52794"/>
          </a:avLst>
        </a:prstGeom>
        <a:solidFill>
          <a:schemeClr val="accent3">
            <a:hueOff val="1142271"/>
            <a:satOff val="-7080"/>
            <a:lumOff val="-13727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600" kern="1200">
              <a:solidFill>
                <a:schemeClr val="bg1"/>
              </a:solidFill>
            </a:rPr>
            <a:t>システム設計</a:t>
          </a:r>
          <a:endParaRPr lang="ja-JP" altLang="en-US" sz="3600" kern="1200" dirty="0">
            <a:solidFill>
              <a:schemeClr val="bg1"/>
            </a:solidFill>
          </a:endParaRPr>
        </a:p>
      </dsp:txBody>
      <dsp:txXfrm>
        <a:off x="1497482" y="1668512"/>
        <a:ext cx="2290267" cy="1668511"/>
      </dsp:txXfrm>
    </dsp:sp>
    <dsp:sp modelId="{EF418BB7-CC50-4728-A7C3-0B6AAD60201B}">
      <dsp:nvSpPr>
        <dsp:cNvPr id="0" name=""/>
        <dsp:cNvSpPr/>
      </dsp:nvSpPr>
      <dsp:spPr>
        <a:xfrm rot="10800000">
          <a:off x="4404359" y="3337024"/>
          <a:ext cx="3368040" cy="1668511"/>
        </a:xfrm>
        <a:prstGeom prst="nonIsoscelesTrapezoid">
          <a:avLst>
            <a:gd name="adj1" fmla="val 0"/>
            <a:gd name="adj2" fmla="val 52794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sz="2000" kern="1200" dirty="0"/>
            <a:t>病院上層部の</a:t>
          </a:r>
          <a:br>
            <a:rPr kumimoji="1" lang="en-US" altLang="ja-JP" sz="2000" kern="1200" dirty="0"/>
          </a:br>
          <a:r>
            <a:rPr kumimoji="1" lang="ja-JP" sz="2000" kern="1200" dirty="0"/>
            <a:t>バックアップ</a:t>
          </a:r>
          <a:endParaRPr lang="ja-JP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sz="2000" kern="1200" dirty="0"/>
            <a:t>医療安全</a:t>
          </a:r>
          <a:r>
            <a:rPr kumimoji="1" lang="ja-JP" altLang="en-US" sz="2000" kern="1200" dirty="0"/>
            <a:t>部門</a:t>
          </a:r>
          <a:r>
            <a:rPr kumimoji="1" lang="ja-JP" sz="2000" kern="1200" dirty="0"/>
            <a:t>とのコラボレーション</a:t>
          </a:r>
          <a:endParaRPr lang="ja-JP" sz="2000" kern="1200" dirty="0"/>
        </a:p>
      </dsp:txBody>
      <dsp:txXfrm rot="10800000">
        <a:off x="5285232" y="3337024"/>
        <a:ext cx="2487168" cy="1668511"/>
      </dsp:txXfrm>
    </dsp:sp>
    <dsp:sp modelId="{BFE50762-9E07-47B6-8053-080215F4E0FD}">
      <dsp:nvSpPr>
        <dsp:cNvPr id="0" name=""/>
        <dsp:cNvSpPr/>
      </dsp:nvSpPr>
      <dsp:spPr>
        <a:xfrm>
          <a:off x="0" y="3337024"/>
          <a:ext cx="5285231" cy="1668511"/>
        </a:xfrm>
        <a:prstGeom prst="trapezoid">
          <a:avLst>
            <a:gd name="adj" fmla="val 52794"/>
          </a:avLst>
        </a:prstGeom>
        <a:solidFill>
          <a:schemeClr val="accent3">
            <a:hueOff val="2284541"/>
            <a:satOff val="-14160"/>
            <a:lumOff val="-27453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600" kern="1200">
              <a:solidFill>
                <a:schemeClr val="bg1"/>
              </a:solidFill>
            </a:rPr>
            <a:t>イニシアチブ</a:t>
          </a:r>
          <a:endParaRPr lang="ja-JP" altLang="en-US" sz="3600" kern="1200" dirty="0">
            <a:solidFill>
              <a:schemeClr val="bg1"/>
            </a:solidFill>
          </a:endParaRPr>
        </a:p>
      </dsp:txBody>
      <dsp:txXfrm>
        <a:off x="924915" y="3337024"/>
        <a:ext cx="3435400" cy="16685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173E76-CB06-4384-AF0C-9842CB773B6A}">
      <dsp:nvSpPr>
        <dsp:cNvPr id="0" name=""/>
        <dsp:cNvSpPr/>
      </dsp:nvSpPr>
      <dsp:spPr>
        <a:xfrm>
          <a:off x="0" y="500500"/>
          <a:ext cx="7772400" cy="20175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437388" rIns="603225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sz="2100" kern="1200" dirty="0"/>
            <a:t>起動側は常に</a:t>
          </a:r>
          <a:r>
            <a:rPr kumimoji="1" lang="en-US" sz="2100" kern="1200" dirty="0"/>
            <a:t>RRS</a:t>
          </a:r>
          <a:r>
            <a:rPr kumimoji="1" lang="ja-JP" altLang="en-US" sz="2100" kern="1200" dirty="0"/>
            <a:t>のみを</a:t>
          </a:r>
          <a:r>
            <a:rPr kumimoji="1" lang="ja-JP" sz="2100" kern="1200" dirty="0"/>
            <a:t>起動</a:t>
          </a:r>
          <a:endParaRPr kumimoji="1" lang="en-US" altLang="ja-JP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100" kern="1200" dirty="0"/>
            <a:t>対応側は現着するまで心停止か否か分からない</a:t>
          </a:r>
          <a:endParaRPr lang="ja-JP" alt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100" kern="1200" dirty="0">
              <a:solidFill>
                <a:schemeClr val="accent1"/>
              </a:solidFill>
            </a:rPr>
            <a:t>常に“全力疾走</a:t>
          </a:r>
          <a:r>
            <a:rPr kumimoji="1" lang="ja-JP" altLang="en-US" sz="2100" kern="1200" dirty="0"/>
            <a:t>”</a:t>
          </a:r>
          <a:endParaRPr lang="ja-JP" alt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100" kern="1200" dirty="0"/>
            <a:t>非蘇生事案の</a:t>
          </a:r>
          <a:r>
            <a:rPr kumimoji="1" lang="ja-JP" altLang="en-US" sz="2100" kern="1200" dirty="0">
              <a:solidFill>
                <a:schemeClr val="accent1"/>
              </a:solidFill>
            </a:rPr>
            <a:t>オーバートリアージ</a:t>
          </a:r>
          <a:endParaRPr lang="ja-JP" altLang="en-US" sz="2100" kern="1200" dirty="0">
            <a:solidFill>
              <a:schemeClr val="accent1"/>
            </a:solidFill>
          </a:endParaRPr>
        </a:p>
      </dsp:txBody>
      <dsp:txXfrm>
        <a:off x="0" y="500500"/>
        <a:ext cx="7772400" cy="2017575"/>
      </dsp:txXfrm>
    </dsp:sp>
    <dsp:sp modelId="{48B98BDE-75AF-437C-BE68-356699BD13F8}">
      <dsp:nvSpPr>
        <dsp:cNvPr id="0" name=""/>
        <dsp:cNvSpPr/>
      </dsp:nvSpPr>
      <dsp:spPr>
        <a:xfrm>
          <a:off x="388620" y="190540"/>
          <a:ext cx="5440680" cy="6199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100" kern="1200" dirty="0"/>
            <a:t>1-tier system</a:t>
          </a:r>
          <a:r>
            <a:rPr kumimoji="1" lang="ja-JP" sz="2100" kern="1200" dirty="0"/>
            <a:t>（</a:t>
          </a:r>
          <a:r>
            <a:rPr kumimoji="1" lang="en-US" sz="2100" kern="1200" dirty="0"/>
            <a:t>RRS</a:t>
          </a:r>
          <a:r>
            <a:rPr kumimoji="1" lang="ja-JP" sz="2100" kern="1200" dirty="0"/>
            <a:t>のみ）</a:t>
          </a:r>
          <a:endParaRPr lang="ja-JP" sz="2100" kern="1200" dirty="0"/>
        </a:p>
      </dsp:txBody>
      <dsp:txXfrm>
        <a:off x="418882" y="220802"/>
        <a:ext cx="5380156" cy="559396"/>
      </dsp:txXfrm>
    </dsp:sp>
    <dsp:sp modelId="{AB02DC2B-8F17-4D60-BE2B-F6CFE8407C6D}">
      <dsp:nvSpPr>
        <dsp:cNvPr id="0" name=""/>
        <dsp:cNvSpPr/>
      </dsp:nvSpPr>
      <dsp:spPr>
        <a:xfrm>
          <a:off x="0" y="2941436"/>
          <a:ext cx="7772400" cy="20175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437388" rIns="603225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100" kern="1200" dirty="0">
              <a:solidFill>
                <a:schemeClr val="accent1"/>
              </a:solidFill>
            </a:rPr>
            <a:t>起動側が蘇生事案か否かを判断</a:t>
          </a:r>
          <a:endParaRPr lang="ja-JP" altLang="en-US" sz="2100" kern="1200" dirty="0">
            <a:solidFill>
              <a:schemeClr val="accent1"/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100" kern="1200" dirty="0"/>
            <a:t>「事を小さく収めたい」という心理</a:t>
          </a:r>
          <a:endParaRPr lang="ja-JP" alt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sz="2100" kern="1200" dirty="0"/>
            <a:t>対応側は</a:t>
          </a:r>
          <a:r>
            <a:rPr kumimoji="1" lang="en-US" sz="2100" kern="1200" dirty="0"/>
            <a:t>RRS</a:t>
          </a:r>
          <a:r>
            <a:rPr kumimoji="1" lang="ja-JP" sz="2100" kern="1200" dirty="0"/>
            <a:t>なら走らなくて良い</a:t>
          </a:r>
          <a:endParaRPr lang="ja-JP" sz="2100" kern="1200" dirty="0">
            <a:solidFill>
              <a:schemeClr val="accent1"/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100" kern="1200" dirty="0"/>
            <a:t>蘇生事案の</a:t>
          </a:r>
          <a:r>
            <a:rPr kumimoji="1" lang="ja-JP" altLang="en-US" sz="2100" kern="1200" dirty="0">
              <a:solidFill>
                <a:schemeClr val="accent1"/>
              </a:solidFill>
            </a:rPr>
            <a:t>アンダートリアージ</a:t>
          </a:r>
          <a:endParaRPr lang="ja-JP" altLang="en-US" sz="2100" kern="1200" dirty="0">
            <a:solidFill>
              <a:schemeClr val="accent1"/>
            </a:solidFill>
          </a:endParaRPr>
        </a:p>
      </dsp:txBody>
      <dsp:txXfrm>
        <a:off x="0" y="2941436"/>
        <a:ext cx="7772400" cy="2017575"/>
      </dsp:txXfrm>
    </dsp:sp>
    <dsp:sp modelId="{B87B3531-02D3-4842-8337-1687EF4528AB}">
      <dsp:nvSpPr>
        <dsp:cNvPr id="0" name=""/>
        <dsp:cNvSpPr/>
      </dsp:nvSpPr>
      <dsp:spPr>
        <a:xfrm>
          <a:off x="388620" y="2631476"/>
          <a:ext cx="5440680" cy="619920"/>
        </a:xfrm>
        <a:prstGeom prst="roundRect">
          <a:avLst/>
        </a:prstGeom>
        <a:solidFill>
          <a:schemeClr val="accent3">
            <a:hueOff val="2284541"/>
            <a:satOff val="-14160"/>
            <a:lumOff val="-27453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100" kern="1200" dirty="0"/>
            <a:t>2-tier system</a:t>
          </a:r>
          <a:r>
            <a:rPr kumimoji="1" lang="ja-JP" sz="2100" kern="1200" dirty="0"/>
            <a:t>（</a:t>
          </a:r>
          <a:r>
            <a:rPr kumimoji="1" lang="en-US" sz="2100" kern="1200" dirty="0"/>
            <a:t>RRS</a:t>
          </a:r>
          <a:r>
            <a:rPr kumimoji="1" lang="ja-JP" sz="2100" kern="1200" dirty="0"/>
            <a:t>と</a:t>
          </a:r>
          <a:r>
            <a:rPr kumimoji="1" lang="en-US" sz="2100" kern="1200" dirty="0"/>
            <a:t>Code Blue</a:t>
          </a:r>
          <a:r>
            <a:rPr kumimoji="1" lang="ja-JP" sz="2100" kern="1200" dirty="0"/>
            <a:t>を併用）</a:t>
          </a:r>
          <a:endParaRPr lang="ja-JP" sz="2100" kern="1200" dirty="0"/>
        </a:p>
      </dsp:txBody>
      <dsp:txXfrm>
        <a:off x="418882" y="2661738"/>
        <a:ext cx="5380156" cy="5593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D1A551-0295-40C3-8D2D-533299F86311}">
      <dsp:nvSpPr>
        <dsp:cNvPr id="0" name=""/>
        <dsp:cNvSpPr/>
      </dsp:nvSpPr>
      <dsp:spPr>
        <a:xfrm>
          <a:off x="4571956" y="3403764"/>
          <a:ext cx="2472734" cy="16017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200" kern="1200" dirty="0"/>
            <a:t>医師</a:t>
          </a:r>
          <a:endParaRPr lang="ja-JP" alt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200" kern="1200" dirty="0"/>
            <a:t>看護師</a:t>
          </a:r>
          <a:endParaRPr lang="ja-JP" alt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200" kern="1200" dirty="0"/>
            <a:t>コメディカル</a:t>
          </a:r>
          <a:endParaRPr lang="ja-JP" alt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200" kern="1200" dirty="0"/>
            <a:t>患者家族？</a:t>
          </a:r>
          <a:endParaRPr lang="ja-JP" altLang="en-US" sz="1200" kern="1200" dirty="0"/>
        </a:p>
      </dsp:txBody>
      <dsp:txXfrm>
        <a:off x="5348962" y="3839393"/>
        <a:ext cx="1660542" cy="1130956"/>
      </dsp:txXfrm>
    </dsp:sp>
    <dsp:sp modelId="{3450EFBB-9B34-473A-99B9-20481CACE2BF}">
      <dsp:nvSpPr>
        <dsp:cNvPr id="0" name=""/>
        <dsp:cNvSpPr/>
      </dsp:nvSpPr>
      <dsp:spPr>
        <a:xfrm>
          <a:off x="537494" y="3403764"/>
          <a:ext cx="2472734" cy="16017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200" kern="1200" dirty="0"/>
            <a:t>全館放送</a:t>
          </a:r>
          <a:endParaRPr lang="ja-JP" alt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sz="1200" kern="1200" dirty="0"/>
            <a:t>PHS/</a:t>
          </a:r>
          <a:r>
            <a:rPr kumimoji="1" lang="ja-JP" sz="1200" kern="1200" dirty="0"/>
            <a:t>ポケベル</a:t>
          </a:r>
          <a:endParaRPr lang="ja-JP" sz="1200" kern="1200" dirty="0"/>
        </a:p>
      </dsp:txBody>
      <dsp:txXfrm>
        <a:off x="572680" y="3839393"/>
        <a:ext cx="1660542" cy="1130956"/>
      </dsp:txXfrm>
    </dsp:sp>
    <dsp:sp modelId="{1F90BB36-506F-485D-A0EB-331829159695}">
      <dsp:nvSpPr>
        <dsp:cNvPr id="0" name=""/>
        <dsp:cNvSpPr/>
      </dsp:nvSpPr>
      <dsp:spPr>
        <a:xfrm>
          <a:off x="4381740" y="0"/>
          <a:ext cx="2853165" cy="16017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sz="1200" kern="1200" dirty="0"/>
            <a:t>主観的基準と</a:t>
          </a:r>
          <a:br>
            <a:rPr kumimoji="1" lang="en-US" altLang="ja-JP" sz="1200" kern="1200" dirty="0"/>
          </a:br>
          <a:r>
            <a:rPr kumimoji="1" lang="ja-JP" sz="1200" kern="1200" dirty="0"/>
            <a:t>客観的基準</a:t>
          </a:r>
          <a:endParaRPr lang="ja-JP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sz="1200" kern="1200" dirty="0"/>
            <a:t>単一パラメータ方式</a:t>
          </a:r>
          <a:br>
            <a:rPr kumimoji="1" lang="en-US" altLang="ja-JP" sz="1200" kern="1200" dirty="0"/>
          </a:br>
          <a:r>
            <a:rPr kumimoji="1" lang="en-US" altLang="ja-JP" sz="1200" kern="1200" dirty="0"/>
            <a:t>   vs. </a:t>
          </a:r>
          <a:r>
            <a:rPr kumimoji="1" lang="ja-JP" sz="1200" kern="1200" dirty="0"/>
            <a:t>スコア方式</a:t>
          </a:r>
          <a:endParaRPr lang="ja-JP" sz="1200" kern="1200" dirty="0"/>
        </a:p>
      </dsp:txBody>
      <dsp:txXfrm>
        <a:off x="5272876" y="35186"/>
        <a:ext cx="1926843" cy="1130956"/>
      </dsp:txXfrm>
    </dsp:sp>
    <dsp:sp modelId="{09DABF72-EC75-4A69-8DF0-990257FB274C}">
      <dsp:nvSpPr>
        <dsp:cNvPr id="0" name=""/>
        <dsp:cNvSpPr/>
      </dsp:nvSpPr>
      <dsp:spPr>
        <a:xfrm>
          <a:off x="537494" y="0"/>
          <a:ext cx="2472734" cy="16017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altLang="en-US" sz="1200" kern="1200" dirty="0"/>
            <a:t>第一印象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altLang="en-US" sz="1200" kern="1200"/>
            <a:t>バイタルサイン</a:t>
          </a:r>
          <a:endParaRPr lang="ja-JP" alt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altLang="en-US" sz="1200" kern="1200" dirty="0"/>
            <a:t>フィジカル</a:t>
          </a:r>
          <a:br>
            <a:rPr lang="en-US" altLang="ja-JP" sz="1200" kern="1200" dirty="0"/>
          </a:br>
          <a:r>
            <a:rPr lang="ja-JP" altLang="en-US" sz="1200" kern="1200" dirty="0"/>
            <a:t>アセスメント</a:t>
          </a:r>
          <a:endParaRPr lang="ja-JP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ja-JP" altLang="en-US" sz="1200" kern="1200" dirty="0"/>
            <a:t>自動警告システム</a:t>
          </a:r>
        </a:p>
      </dsp:txBody>
      <dsp:txXfrm>
        <a:off x="572680" y="35186"/>
        <a:ext cx="1660542" cy="1130956"/>
      </dsp:txXfrm>
    </dsp:sp>
    <dsp:sp modelId="{37BABE9F-5971-4E07-935F-62384A80FCCE}">
      <dsp:nvSpPr>
        <dsp:cNvPr id="0" name=""/>
        <dsp:cNvSpPr/>
      </dsp:nvSpPr>
      <dsp:spPr>
        <a:xfrm>
          <a:off x="1668747" y="285315"/>
          <a:ext cx="2167397" cy="2167397"/>
        </a:xfrm>
        <a:prstGeom prst="pieWedg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1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3200" kern="1200" dirty="0"/>
            <a:t>急変認識</a:t>
          </a:r>
        </a:p>
      </dsp:txBody>
      <dsp:txXfrm>
        <a:off x="2303563" y="920131"/>
        <a:ext cx="1532581" cy="1532581"/>
      </dsp:txXfrm>
    </dsp:sp>
    <dsp:sp modelId="{D6750D0C-4D18-4865-A2C2-7F1C3BDC5C9E}">
      <dsp:nvSpPr>
        <dsp:cNvPr id="0" name=""/>
        <dsp:cNvSpPr/>
      </dsp:nvSpPr>
      <dsp:spPr>
        <a:xfrm rot="5400000">
          <a:off x="3936255" y="285315"/>
          <a:ext cx="2167397" cy="2167397"/>
        </a:xfrm>
        <a:prstGeom prst="pieWedge">
          <a:avLst/>
        </a:prstGeom>
        <a:solidFill>
          <a:schemeClr val="accent3">
            <a:hueOff val="761514"/>
            <a:satOff val="-4720"/>
            <a:lumOff val="-9151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200" kern="1200" dirty="0"/>
            <a:t>起動基準</a:t>
          </a:r>
          <a:endParaRPr lang="ja-JP" altLang="en-US" sz="3200" kern="1200" dirty="0"/>
        </a:p>
      </dsp:txBody>
      <dsp:txXfrm rot="-5400000">
        <a:off x="3936255" y="920131"/>
        <a:ext cx="1532581" cy="1532581"/>
      </dsp:txXfrm>
    </dsp:sp>
    <dsp:sp modelId="{DF90D7B6-2240-4FD4-9FF3-1560793DAEE1}">
      <dsp:nvSpPr>
        <dsp:cNvPr id="0" name=""/>
        <dsp:cNvSpPr/>
      </dsp:nvSpPr>
      <dsp:spPr>
        <a:xfrm rot="10800000">
          <a:off x="3936255" y="2552823"/>
          <a:ext cx="2167397" cy="2167397"/>
        </a:xfrm>
        <a:prstGeom prst="pieWedge">
          <a:avLst/>
        </a:prstGeom>
        <a:solidFill>
          <a:schemeClr val="accent3">
            <a:hueOff val="1523027"/>
            <a:satOff val="-9440"/>
            <a:lumOff val="-18302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200" kern="1200"/>
            <a:t>起動</a:t>
          </a:r>
          <a:r>
            <a:rPr kumimoji="1" lang="ja-JP" altLang="en-US" sz="3200" kern="1200" dirty="0"/>
            <a:t>職種</a:t>
          </a:r>
          <a:endParaRPr lang="ja-JP" altLang="en-US" sz="3200" kern="1200" dirty="0"/>
        </a:p>
      </dsp:txBody>
      <dsp:txXfrm rot="10800000">
        <a:off x="3936255" y="2552823"/>
        <a:ext cx="1532581" cy="1532581"/>
      </dsp:txXfrm>
    </dsp:sp>
    <dsp:sp modelId="{47DFD7A5-C8C3-4054-B68E-6DAD8B271A4B}">
      <dsp:nvSpPr>
        <dsp:cNvPr id="0" name=""/>
        <dsp:cNvSpPr/>
      </dsp:nvSpPr>
      <dsp:spPr>
        <a:xfrm rot="16200000">
          <a:off x="1668747" y="2552823"/>
          <a:ext cx="2167397" cy="2167397"/>
        </a:xfrm>
        <a:prstGeom prst="pieWedge">
          <a:avLst/>
        </a:prstGeom>
        <a:solidFill>
          <a:schemeClr val="accent3">
            <a:hueOff val="2284541"/>
            <a:satOff val="-14160"/>
            <a:lumOff val="-27453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200" kern="1200"/>
            <a:t>起動方法</a:t>
          </a:r>
          <a:endParaRPr lang="ja-JP" altLang="en-US" sz="3200" kern="1200"/>
        </a:p>
      </dsp:txBody>
      <dsp:txXfrm rot="5400000">
        <a:off x="2303563" y="2552823"/>
        <a:ext cx="1532581" cy="1532581"/>
      </dsp:txXfrm>
    </dsp:sp>
    <dsp:sp modelId="{61A53BF7-12A1-4330-BAEB-A68A53BF6B4C}">
      <dsp:nvSpPr>
        <dsp:cNvPr id="0" name=""/>
        <dsp:cNvSpPr/>
      </dsp:nvSpPr>
      <dsp:spPr>
        <a:xfrm>
          <a:off x="3512036" y="2052269"/>
          <a:ext cx="748327" cy="650719"/>
        </a:xfrm>
        <a:prstGeom prst="circular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A8D499-FAF7-4DA9-9925-90A5026EDBFE}">
      <dsp:nvSpPr>
        <dsp:cNvPr id="0" name=""/>
        <dsp:cNvSpPr/>
      </dsp:nvSpPr>
      <dsp:spPr>
        <a:xfrm rot="10800000">
          <a:off x="3512036" y="2302546"/>
          <a:ext cx="748327" cy="650719"/>
        </a:xfrm>
        <a:prstGeom prst="circular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3A6D75-BB99-416F-9980-F9EBAA2C12E7}">
      <dsp:nvSpPr>
        <dsp:cNvPr id="0" name=""/>
        <dsp:cNvSpPr/>
      </dsp:nvSpPr>
      <dsp:spPr>
        <a:xfrm>
          <a:off x="0" y="494103"/>
          <a:ext cx="7772400" cy="1289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437388" rIns="603225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100" kern="1200" dirty="0"/>
            <a:t>医師を含む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100" kern="1200" dirty="0"/>
            <a:t>二次救命処置をベッドサイドで開始できる</a:t>
          </a:r>
        </a:p>
      </dsp:txBody>
      <dsp:txXfrm>
        <a:off x="0" y="494103"/>
        <a:ext cx="7772400" cy="1289925"/>
      </dsp:txXfrm>
    </dsp:sp>
    <dsp:sp modelId="{02115B31-90D2-4ED8-A366-AF80626318E0}">
      <dsp:nvSpPr>
        <dsp:cNvPr id="0" name=""/>
        <dsp:cNvSpPr/>
      </dsp:nvSpPr>
      <dsp:spPr>
        <a:xfrm>
          <a:off x="388620" y="184143"/>
          <a:ext cx="5440680" cy="6199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100" kern="1200" dirty="0"/>
            <a:t>Medical Emergency Team (MET)</a:t>
          </a:r>
          <a:endParaRPr kumimoji="1" lang="ja-JP" altLang="en-US" sz="2100" kern="1200" dirty="0"/>
        </a:p>
      </dsp:txBody>
      <dsp:txXfrm>
        <a:off x="418882" y="214405"/>
        <a:ext cx="5380156" cy="559396"/>
      </dsp:txXfrm>
    </dsp:sp>
    <dsp:sp modelId="{278CC938-551F-4124-A680-EC9903B23424}">
      <dsp:nvSpPr>
        <dsp:cNvPr id="0" name=""/>
        <dsp:cNvSpPr/>
      </dsp:nvSpPr>
      <dsp:spPr>
        <a:xfrm>
          <a:off x="0" y="2207388"/>
          <a:ext cx="7772400" cy="1289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437388" rIns="603225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100" kern="1200" dirty="0"/>
            <a:t>医師を必ずしも含まない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100" kern="1200" dirty="0"/>
            <a:t>患者の院内トリアージや医師の緊急招請を行う</a:t>
          </a:r>
        </a:p>
      </dsp:txBody>
      <dsp:txXfrm>
        <a:off x="0" y="2207388"/>
        <a:ext cx="7772400" cy="1289925"/>
      </dsp:txXfrm>
    </dsp:sp>
    <dsp:sp modelId="{C96525EC-7B6A-4460-BAEC-BA5950F14703}">
      <dsp:nvSpPr>
        <dsp:cNvPr id="0" name=""/>
        <dsp:cNvSpPr/>
      </dsp:nvSpPr>
      <dsp:spPr>
        <a:xfrm>
          <a:off x="388620" y="1897428"/>
          <a:ext cx="5440680" cy="619920"/>
        </a:xfrm>
        <a:prstGeom prst="roundRect">
          <a:avLst/>
        </a:prstGeom>
        <a:solidFill>
          <a:schemeClr val="accent3">
            <a:hueOff val="1142271"/>
            <a:satOff val="-7080"/>
            <a:lumOff val="-13727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100" kern="1200" dirty="0"/>
            <a:t>Rapid Response Team (RRT)</a:t>
          </a:r>
          <a:endParaRPr kumimoji="1" lang="ja-JP" altLang="en-US" sz="2100" kern="1200" dirty="0"/>
        </a:p>
      </dsp:txBody>
      <dsp:txXfrm>
        <a:off x="418882" y="1927690"/>
        <a:ext cx="5380156" cy="559396"/>
      </dsp:txXfrm>
    </dsp:sp>
    <dsp:sp modelId="{FAA150B8-213E-4192-AD3B-F099EBA49D72}">
      <dsp:nvSpPr>
        <dsp:cNvPr id="0" name=""/>
        <dsp:cNvSpPr/>
      </dsp:nvSpPr>
      <dsp:spPr>
        <a:xfrm>
          <a:off x="0" y="3920673"/>
          <a:ext cx="7772400" cy="12237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437388" rIns="603225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altLang="en-US" sz="2100" kern="1200" dirty="0"/>
            <a:t>ICU</a:t>
          </a:r>
          <a:r>
            <a:rPr kumimoji="1" lang="ja-JP" altLang="en-US" sz="2100" kern="1200" dirty="0"/>
            <a:t>退室患者と懸念のある入院患者を定期的に訪床して回り、起動基準に抵触する患者を早期発見する</a:t>
          </a:r>
        </a:p>
      </dsp:txBody>
      <dsp:txXfrm>
        <a:off x="0" y="3920673"/>
        <a:ext cx="7772400" cy="1223775"/>
      </dsp:txXfrm>
    </dsp:sp>
    <dsp:sp modelId="{4CE1E478-3FB5-4F7E-9E54-865D3B9EF685}">
      <dsp:nvSpPr>
        <dsp:cNvPr id="0" name=""/>
        <dsp:cNvSpPr/>
      </dsp:nvSpPr>
      <dsp:spPr>
        <a:xfrm>
          <a:off x="388620" y="3610713"/>
          <a:ext cx="5440680" cy="619920"/>
        </a:xfrm>
        <a:prstGeom prst="roundRect">
          <a:avLst/>
        </a:prstGeom>
        <a:solidFill>
          <a:schemeClr val="accent3">
            <a:hueOff val="2284541"/>
            <a:satOff val="-14160"/>
            <a:lumOff val="-27453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100" kern="1200" dirty="0"/>
            <a:t>Critical Care Outreach Team (CCOT)</a:t>
          </a:r>
          <a:endParaRPr kumimoji="1" lang="ja-JP" altLang="en-US" sz="2100" kern="1200" dirty="0"/>
        </a:p>
      </dsp:txBody>
      <dsp:txXfrm>
        <a:off x="418882" y="3640975"/>
        <a:ext cx="5380156" cy="5593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3471D4-0EC0-4339-B935-ED25F361368F}">
      <dsp:nvSpPr>
        <dsp:cNvPr id="0" name=""/>
        <dsp:cNvSpPr/>
      </dsp:nvSpPr>
      <dsp:spPr>
        <a:xfrm>
          <a:off x="37" y="27509"/>
          <a:ext cx="3631927" cy="12096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800" kern="1200" dirty="0"/>
            <a:t>RRS</a:t>
          </a:r>
          <a:r>
            <a:rPr kumimoji="1" lang="ja-JP" sz="2800" kern="1200" dirty="0"/>
            <a:t>カート</a:t>
          </a:r>
          <a:r>
            <a:rPr kumimoji="1" lang="en-US" altLang="ja-JP" sz="2800" kern="1200" dirty="0"/>
            <a:t>(</a:t>
          </a:r>
          <a:r>
            <a:rPr kumimoji="1" lang="ja-JP" sz="2800" kern="1200" dirty="0"/>
            <a:t>バッグ</a:t>
          </a:r>
          <a:r>
            <a:rPr kumimoji="1" lang="en-US" altLang="ja-JP" sz="2800" kern="1200" dirty="0"/>
            <a:t>)</a:t>
          </a:r>
          <a:r>
            <a:rPr kumimoji="1" lang="ja-JP" sz="2800" kern="1200" dirty="0"/>
            <a:t>の持ち出し</a:t>
          </a:r>
          <a:endParaRPr lang="ja-JP" sz="2800" kern="1200" dirty="0"/>
        </a:p>
      </dsp:txBody>
      <dsp:txXfrm>
        <a:off x="37" y="27509"/>
        <a:ext cx="3631927" cy="1209600"/>
      </dsp:txXfrm>
    </dsp:sp>
    <dsp:sp modelId="{57FAA8FD-5F95-4C3D-B8D5-142E5D063C27}">
      <dsp:nvSpPr>
        <dsp:cNvPr id="0" name=""/>
        <dsp:cNvSpPr/>
      </dsp:nvSpPr>
      <dsp:spPr>
        <a:xfrm>
          <a:off x="37" y="1237109"/>
          <a:ext cx="3631927" cy="3307381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800" kern="1200" dirty="0"/>
            <a:t>急変対応に長けた看護師による管理</a:t>
          </a:r>
          <a:endParaRPr lang="ja-JP" alt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800" kern="1200" dirty="0"/>
            <a:t>移動時間がかかる</a:t>
          </a:r>
          <a:endParaRPr lang="ja-JP" altLang="en-US" sz="2800" kern="1200" dirty="0"/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400" kern="1200" dirty="0"/>
            <a:t>カートはエレベーター移動</a:t>
          </a:r>
          <a:endParaRPr lang="ja-JP" altLang="en-US" sz="2400" kern="1200" dirty="0"/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400" kern="1200" dirty="0"/>
            <a:t>バッグは重い</a:t>
          </a:r>
          <a:endParaRPr lang="ja-JP" altLang="en-US" sz="2600" kern="1200" dirty="0"/>
        </a:p>
      </dsp:txBody>
      <dsp:txXfrm>
        <a:off x="37" y="1237109"/>
        <a:ext cx="3631927" cy="3307381"/>
      </dsp:txXfrm>
    </dsp:sp>
    <dsp:sp modelId="{A2E9C981-D507-4961-9225-8AA8481237A1}">
      <dsp:nvSpPr>
        <dsp:cNvPr id="0" name=""/>
        <dsp:cNvSpPr/>
      </dsp:nvSpPr>
      <dsp:spPr>
        <a:xfrm>
          <a:off x="4140434" y="27509"/>
          <a:ext cx="3631927" cy="1209600"/>
        </a:xfrm>
        <a:prstGeom prst="rect">
          <a:avLst/>
        </a:prstGeom>
        <a:solidFill>
          <a:schemeClr val="accent3">
            <a:hueOff val="2284541"/>
            <a:satOff val="-14160"/>
            <a:lumOff val="-27453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800" kern="1200" dirty="0"/>
            <a:t>各部署の救急カート</a:t>
          </a:r>
          <a:endParaRPr lang="ja-JP" altLang="en-US" sz="2800" kern="1200" dirty="0"/>
        </a:p>
      </dsp:txBody>
      <dsp:txXfrm>
        <a:off x="4140434" y="27509"/>
        <a:ext cx="3631927" cy="1209600"/>
      </dsp:txXfrm>
    </dsp:sp>
    <dsp:sp modelId="{5BF2E6B8-7778-4B03-AB05-9DC7899CFBD4}">
      <dsp:nvSpPr>
        <dsp:cNvPr id="0" name=""/>
        <dsp:cNvSpPr/>
      </dsp:nvSpPr>
      <dsp:spPr>
        <a:xfrm>
          <a:off x="4140434" y="1237109"/>
          <a:ext cx="3631927" cy="3307381"/>
        </a:xfrm>
        <a:prstGeom prst="rect">
          <a:avLst/>
        </a:prstGeom>
        <a:solidFill>
          <a:schemeClr val="accent3">
            <a:tint val="40000"/>
            <a:alpha val="90000"/>
            <a:hueOff val="3364337"/>
            <a:satOff val="-63784"/>
            <a:lumOff val="-658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800" kern="1200" dirty="0"/>
            <a:t>救急カートの全館統一化が必須</a:t>
          </a:r>
          <a:endParaRPr lang="ja-JP" alt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800" kern="1200" dirty="0"/>
            <a:t>メンテナンスの不安が残る</a:t>
          </a:r>
          <a:endParaRPr lang="ja-JP" altLang="en-US" sz="2800" kern="1200" dirty="0"/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400" kern="1200" dirty="0"/>
            <a:t>各種すべて揃っているか？</a:t>
          </a:r>
          <a:endParaRPr lang="ja-JP" altLang="en-US" sz="2400" kern="1200" dirty="0"/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400" kern="1200"/>
            <a:t>点検頻度</a:t>
          </a:r>
          <a:endParaRPr lang="ja-JP" altLang="en-US" sz="2700" kern="1200" dirty="0"/>
        </a:p>
      </dsp:txBody>
      <dsp:txXfrm>
        <a:off x="4140434" y="1237109"/>
        <a:ext cx="3631927" cy="330738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1B4A29-5635-45DA-80DB-5BCD95AF0E19}">
      <dsp:nvSpPr>
        <dsp:cNvPr id="0" name=""/>
        <dsp:cNvSpPr/>
      </dsp:nvSpPr>
      <dsp:spPr>
        <a:xfrm>
          <a:off x="0" y="866778"/>
          <a:ext cx="7772400" cy="1107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395732" rIns="603225" bIns="135128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sz="1900" kern="1200" dirty="0"/>
            <a:t>ICU</a:t>
          </a:r>
          <a:r>
            <a:rPr kumimoji="1" lang="ja-JP" sz="1900" kern="1200" dirty="0"/>
            <a:t>外に入院中に、</a:t>
          </a:r>
          <a:r>
            <a:rPr kumimoji="1" lang="en-US" sz="1900" kern="1200" dirty="0"/>
            <a:t>DNAR</a:t>
          </a:r>
          <a:r>
            <a:rPr kumimoji="1" lang="ja-JP" sz="1900" kern="1200" dirty="0"/>
            <a:t>が合意されていない、ないしは記載されていない患者で起こった心停止</a:t>
          </a:r>
          <a:endParaRPr lang="ja-JP" sz="1900" kern="1200" dirty="0"/>
        </a:p>
      </dsp:txBody>
      <dsp:txXfrm>
        <a:off x="0" y="866778"/>
        <a:ext cx="7772400" cy="1107225"/>
      </dsp:txXfrm>
    </dsp:sp>
    <dsp:sp modelId="{62000054-3264-4107-B7D8-4D7E6E3CAA44}">
      <dsp:nvSpPr>
        <dsp:cNvPr id="0" name=""/>
        <dsp:cNvSpPr/>
      </dsp:nvSpPr>
      <dsp:spPr>
        <a:xfrm>
          <a:off x="388620" y="586338"/>
          <a:ext cx="5440680" cy="5608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900" kern="1200" dirty="0"/>
            <a:t>Unexpected cardiac arrest</a:t>
          </a:r>
          <a:r>
            <a:rPr kumimoji="1" lang="ja-JP" sz="1900" kern="1200" dirty="0"/>
            <a:t>（予期せぬ心停止）</a:t>
          </a:r>
          <a:endParaRPr lang="ja-JP" sz="1900" kern="1200" dirty="0"/>
        </a:p>
      </dsp:txBody>
      <dsp:txXfrm>
        <a:off x="416000" y="613718"/>
        <a:ext cx="5385920" cy="506120"/>
      </dsp:txXfrm>
    </dsp:sp>
    <dsp:sp modelId="{1FA99BFA-51BA-475B-8AA8-2ED814D3F45D}">
      <dsp:nvSpPr>
        <dsp:cNvPr id="0" name=""/>
        <dsp:cNvSpPr/>
      </dsp:nvSpPr>
      <dsp:spPr>
        <a:xfrm>
          <a:off x="0" y="2357043"/>
          <a:ext cx="7772400" cy="1107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395732" rIns="603225" bIns="135128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sz="1900" kern="1200" dirty="0"/>
            <a:t>ICU</a:t>
          </a:r>
          <a:r>
            <a:rPr kumimoji="1" lang="ja-JP" sz="1900" kern="1200" dirty="0"/>
            <a:t>外に入院中に、</a:t>
          </a:r>
          <a:r>
            <a:rPr kumimoji="1" lang="en-US" sz="1900" kern="1200" dirty="0"/>
            <a:t>DNAR</a:t>
          </a:r>
          <a:r>
            <a:rPr kumimoji="1" lang="ja-JP" sz="1900" kern="1200" dirty="0"/>
            <a:t>が合意されていない、ないしは記載されていない患者で起こった死亡</a:t>
          </a:r>
          <a:endParaRPr lang="ja-JP" sz="1900" kern="1200" dirty="0"/>
        </a:p>
      </dsp:txBody>
      <dsp:txXfrm>
        <a:off x="0" y="2357043"/>
        <a:ext cx="7772400" cy="1107225"/>
      </dsp:txXfrm>
    </dsp:sp>
    <dsp:sp modelId="{3C38B4C1-E052-4C09-BA3C-E39FD0390758}">
      <dsp:nvSpPr>
        <dsp:cNvPr id="0" name=""/>
        <dsp:cNvSpPr/>
      </dsp:nvSpPr>
      <dsp:spPr>
        <a:xfrm>
          <a:off x="388620" y="2076603"/>
          <a:ext cx="5440680" cy="560880"/>
        </a:xfrm>
        <a:prstGeom prst="roundRect">
          <a:avLst/>
        </a:prstGeom>
        <a:solidFill>
          <a:schemeClr val="accent3">
            <a:hueOff val="1142271"/>
            <a:satOff val="-7080"/>
            <a:lumOff val="-13727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900" kern="1200" dirty="0"/>
            <a:t>Unexpected death</a:t>
          </a:r>
          <a:r>
            <a:rPr kumimoji="1" lang="ja-JP" sz="1900" kern="1200" dirty="0"/>
            <a:t>（予期せぬ死亡）</a:t>
          </a:r>
          <a:endParaRPr lang="ja-JP" sz="1900" kern="1200" dirty="0"/>
        </a:p>
      </dsp:txBody>
      <dsp:txXfrm>
        <a:off x="416000" y="2103983"/>
        <a:ext cx="5385920" cy="506120"/>
      </dsp:txXfrm>
    </dsp:sp>
    <dsp:sp modelId="{2F716C6C-B1BD-426D-B044-F61BED9BD9AF}">
      <dsp:nvSpPr>
        <dsp:cNvPr id="0" name=""/>
        <dsp:cNvSpPr/>
      </dsp:nvSpPr>
      <dsp:spPr>
        <a:xfrm>
          <a:off x="0" y="3847308"/>
          <a:ext cx="7772400" cy="8229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395732" rIns="603225" bIns="135128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sz="1900" kern="1200" dirty="0"/>
            <a:t>ICU</a:t>
          </a:r>
          <a:r>
            <a:rPr kumimoji="1" lang="ja-JP" sz="1900" kern="1200" dirty="0"/>
            <a:t>外に入院中の患者の、予定外での</a:t>
          </a:r>
          <a:r>
            <a:rPr kumimoji="1" lang="en-US" sz="1900" kern="1200" dirty="0"/>
            <a:t>ICU</a:t>
          </a:r>
          <a:r>
            <a:rPr kumimoji="1" lang="ja-JP" sz="1900" kern="1200" dirty="0"/>
            <a:t>入室</a:t>
          </a:r>
        </a:p>
      </dsp:txBody>
      <dsp:txXfrm>
        <a:off x="0" y="3847308"/>
        <a:ext cx="7772400" cy="822937"/>
      </dsp:txXfrm>
    </dsp:sp>
    <dsp:sp modelId="{C91979C6-30AE-4DD4-B4E3-39EA8A6F8949}">
      <dsp:nvSpPr>
        <dsp:cNvPr id="0" name=""/>
        <dsp:cNvSpPr/>
      </dsp:nvSpPr>
      <dsp:spPr>
        <a:xfrm>
          <a:off x="388620" y="3566868"/>
          <a:ext cx="5440680" cy="560880"/>
        </a:xfrm>
        <a:prstGeom prst="roundRect">
          <a:avLst/>
        </a:prstGeom>
        <a:solidFill>
          <a:schemeClr val="accent3">
            <a:hueOff val="2284541"/>
            <a:satOff val="-14160"/>
            <a:lumOff val="-27453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900" kern="1200" dirty="0"/>
            <a:t>Unplanned ICU admission</a:t>
          </a:r>
          <a:r>
            <a:rPr kumimoji="1" lang="ja-JP" sz="1900" kern="1200" dirty="0"/>
            <a:t>（</a:t>
          </a:r>
          <a:r>
            <a:rPr kumimoji="1" lang="en-US" sz="1900" kern="1200" dirty="0"/>
            <a:t>ICU</a:t>
          </a:r>
          <a:r>
            <a:rPr kumimoji="1" lang="ja-JP" sz="1900" kern="1200" dirty="0"/>
            <a:t>予定外入室）</a:t>
          </a:r>
          <a:endParaRPr lang="ja-JP" sz="1900" kern="1200" dirty="0"/>
        </a:p>
      </dsp:txBody>
      <dsp:txXfrm>
        <a:off x="416000" y="3594248"/>
        <a:ext cx="5385920" cy="5061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D414A1-4A1E-45B8-A52E-308B12102EC7}">
      <dsp:nvSpPr>
        <dsp:cNvPr id="0" name=""/>
        <dsp:cNvSpPr/>
      </dsp:nvSpPr>
      <dsp:spPr>
        <a:xfrm rot="5400000">
          <a:off x="-247556" y="251355"/>
          <a:ext cx="1650378" cy="1155265"/>
        </a:xfrm>
        <a:prstGeom prst="chevron">
          <a:avLst/>
        </a:prstGeom>
        <a:solidFill>
          <a:srgbClr val="C7E6A4">
            <a:alpha val="69804"/>
          </a:srgbClr>
        </a:solid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400" kern="1200" dirty="0">
              <a:solidFill>
                <a:schemeClr val="tx1"/>
              </a:solidFill>
            </a:rPr>
            <a:t>Low risk</a:t>
          </a:r>
        </a:p>
      </dsp:txBody>
      <dsp:txXfrm rot="-5400000">
        <a:off x="1" y="581432"/>
        <a:ext cx="1155265" cy="495113"/>
      </dsp:txXfrm>
    </dsp:sp>
    <dsp:sp modelId="{E16ACBD6-DF27-46E3-8F43-65865B3C131A}">
      <dsp:nvSpPr>
        <dsp:cNvPr id="0" name=""/>
        <dsp:cNvSpPr/>
      </dsp:nvSpPr>
      <dsp:spPr>
        <a:xfrm rot="5400000">
          <a:off x="2386691" y="-1227627"/>
          <a:ext cx="1072746" cy="3535598"/>
        </a:xfrm>
        <a:prstGeom prst="round2SameRect">
          <a:avLst/>
        </a:prstGeom>
        <a:noFill/>
        <a:ln w="12700" cap="flat" cmpd="sng" algn="ctr">
          <a:solidFill>
            <a:srgbClr val="B4DE8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sz="1200" kern="1200" dirty="0">
              <a:solidFill>
                <a:schemeClr val="tx1"/>
              </a:solidFill>
            </a:rPr>
            <a:t>VS 4</a:t>
          </a:r>
          <a:r>
            <a:rPr kumimoji="1" lang="ja-JP" altLang="en-US" sz="1200" kern="1200" dirty="0">
              <a:solidFill>
                <a:schemeClr val="tx1"/>
              </a:solidFill>
            </a:rPr>
            <a:t>～</a:t>
          </a:r>
          <a:r>
            <a:rPr kumimoji="1" lang="en-US" altLang="ja-JP" sz="1200" kern="1200" dirty="0">
              <a:solidFill>
                <a:schemeClr val="tx1"/>
              </a:solidFill>
            </a:rPr>
            <a:t>6</a:t>
          </a:r>
          <a:r>
            <a:rPr kumimoji="1" lang="ja-JP" altLang="en-US" sz="1200" kern="1200" dirty="0">
              <a:solidFill>
                <a:schemeClr val="tx1"/>
              </a:solidFill>
            </a:rPr>
            <a:t>時間毎</a:t>
          </a:r>
          <a:endParaRPr kumimoji="1" lang="en-US" sz="1200" kern="1200" dirty="0">
            <a:solidFill>
              <a:schemeClr val="tx1"/>
            </a:solidFill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200" kern="1200" dirty="0">
              <a:solidFill>
                <a:schemeClr val="tx1"/>
              </a:solidFill>
            </a:rPr>
            <a:t>一般病棟で対応</a:t>
          </a:r>
          <a:endParaRPr kumimoji="1" lang="en-US" sz="1200" kern="1200" dirty="0">
            <a:solidFill>
              <a:schemeClr val="tx1"/>
            </a:solidFill>
          </a:endParaRPr>
        </a:p>
      </dsp:txBody>
      <dsp:txXfrm rot="-5400000">
        <a:off x="1155266" y="56165"/>
        <a:ext cx="3483231" cy="968012"/>
      </dsp:txXfrm>
    </dsp:sp>
    <dsp:sp modelId="{8F2808AC-0FA3-4E2B-B55E-02DFB5781051}">
      <dsp:nvSpPr>
        <dsp:cNvPr id="0" name=""/>
        <dsp:cNvSpPr/>
      </dsp:nvSpPr>
      <dsp:spPr>
        <a:xfrm rot="5400000">
          <a:off x="-247556" y="1708367"/>
          <a:ext cx="1650378" cy="1155265"/>
        </a:xfrm>
        <a:prstGeom prst="chevron">
          <a:avLst/>
        </a:prstGeom>
        <a:solidFill>
          <a:schemeClr val="accent3">
            <a:alpha val="69804"/>
          </a:schemeClr>
        </a:solidFill>
        <a:ln w="12700" cap="flat" cmpd="sng" algn="ctr">
          <a:solidFill>
            <a:schemeClr val="accent1">
              <a:shade val="50000"/>
              <a:hueOff val="-476534"/>
              <a:satOff val="-16345"/>
              <a:lumOff val="321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400" kern="1200" dirty="0">
              <a:solidFill>
                <a:schemeClr val="tx1"/>
              </a:solidFill>
            </a:rPr>
            <a:t>Medium risk</a:t>
          </a:r>
        </a:p>
      </dsp:txBody>
      <dsp:txXfrm rot="-5400000">
        <a:off x="1" y="2038444"/>
        <a:ext cx="1155265" cy="495113"/>
      </dsp:txXfrm>
    </dsp:sp>
    <dsp:sp modelId="{A53A8625-36A0-4B0F-805B-A45FFC13CFAB}">
      <dsp:nvSpPr>
        <dsp:cNvPr id="0" name=""/>
        <dsp:cNvSpPr/>
      </dsp:nvSpPr>
      <dsp:spPr>
        <a:xfrm rot="5400000">
          <a:off x="2386409" y="229666"/>
          <a:ext cx="1073310" cy="35355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sz="1200" kern="1200" dirty="0"/>
            <a:t>VS</a:t>
          </a:r>
          <a:r>
            <a:rPr kumimoji="1" lang="ja-JP" altLang="en-US" sz="1200" kern="1200" dirty="0"/>
            <a:t>頻度↑（</a:t>
          </a:r>
          <a:r>
            <a:rPr kumimoji="1" lang="en-US" altLang="ja-JP" sz="1200" kern="1200" dirty="0"/>
            <a:t>1</a:t>
          </a:r>
          <a:r>
            <a:rPr kumimoji="1" lang="ja-JP" altLang="en-US" sz="1200" kern="1200" dirty="0"/>
            <a:t>時間毎まで）</a:t>
          </a:r>
          <a:endParaRPr kumimoji="1"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200" kern="1200" dirty="0"/>
            <a:t>早めに医師対診を依頼</a:t>
          </a:r>
          <a:endParaRPr kumimoji="1"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sz="1200" kern="1200" dirty="0"/>
            <a:t>急性期患者の評価に長けたスタッフで対応</a:t>
          </a:r>
          <a:endParaRPr kumimoji="1" lang="en-US" sz="1200" kern="1200" dirty="0"/>
        </a:p>
      </dsp:txBody>
      <dsp:txXfrm rot="-5400000">
        <a:off x="1155266" y="1513205"/>
        <a:ext cx="3483203" cy="968520"/>
      </dsp:txXfrm>
    </dsp:sp>
    <dsp:sp modelId="{AF88CC68-5C41-41C3-BFD6-AB0A03CA9500}">
      <dsp:nvSpPr>
        <dsp:cNvPr id="0" name=""/>
        <dsp:cNvSpPr/>
      </dsp:nvSpPr>
      <dsp:spPr>
        <a:xfrm rot="5400000">
          <a:off x="-247556" y="3165379"/>
          <a:ext cx="1650378" cy="1155265"/>
        </a:xfrm>
        <a:prstGeom prst="chevron">
          <a:avLst/>
        </a:prstGeom>
        <a:solidFill>
          <a:srgbClr val="FF5050">
            <a:alpha val="69804"/>
          </a:srgbClr>
        </a:solidFill>
        <a:ln w="12700" cap="flat" cmpd="sng" algn="ctr">
          <a:solidFill>
            <a:schemeClr val="accent1">
              <a:shade val="50000"/>
              <a:hueOff val="-476534"/>
              <a:satOff val="-16345"/>
              <a:lumOff val="321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400" kern="1200" dirty="0">
              <a:solidFill>
                <a:schemeClr val="tx1"/>
              </a:solidFill>
            </a:rPr>
            <a:t>High risk</a:t>
          </a:r>
        </a:p>
      </dsp:txBody>
      <dsp:txXfrm rot="-5400000">
        <a:off x="1" y="3495456"/>
        <a:ext cx="1155265" cy="495113"/>
      </dsp:txXfrm>
    </dsp:sp>
    <dsp:sp modelId="{CFA96FE8-4799-43ED-9B3B-252A8869DF23}">
      <dsp:nvSpPr>
        <dsp:cNvPr id="0" name=""/>
        <dsp:cNvSpPr/>
      </dsp:nvSpPr>
      <dsp:spPr>
        <a:xfrm rot="5400000">
          <a:off x="2386691" y="1686395"/>
          <a:ext cx="1072746" cy="35355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858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sz="1200" kern="1200" dirty="0"/>
            <a:t>VS</a:t>
          </a:r>
          <a:r>
            <a:rPr kumimoji="1" lang="ja-JP" altLang="en-US" sz="1200" kern="1200" dirty="0"/>
            <a:t>持続モニタリング</a:t>
          </a:r>
          <a:endParaRPr kumimoji="1"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200" kern="1200" dirty="0"/>
            <a:t>直ちに医師対診（専門フェロー以上）を依頼</a:t>
          </a:r>
          <a:endParaRPr kumimoji="1"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sz="1200" kern="1200" dirty="0"/>
            <a:t>クリティカルケアと気道管理に長けたスタッフで対応</a:t>
          </a:r>
          <a:endParaRPr kumimoji="1" lang="en-US" sz="1200" kern="1200" dirty="0"/>
        </a:p>
      </dsp:txBody>
      <dsp:txXfrm rot="-5400000">
        <a:off x="1155266" y="2970188"/>
        <a:ext cx="3483231" cy="96801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DE8D4B-EF0E-4230-B6AA-31BFF8270030}">
      <dsp:nvSpPr>
        <dsp:cNvPr id="0" name=""/>
        <dsp:cNvSpPr/>
      </dsp:nvSpPr>
      <dsp:spPr>
        <a:xfrm>
          <a:off x="4082" y="210931"/>
          <a:ext cx="1923482" cy="146327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B7AED4-81A5-457B-9F83-6BEDAECC065E}">
      <dsp:nvSpPr>
        <dsp:cNvPr id="0" name=""/>
        <dsp:cNvSpPr/>
      </dsp:nvSpPr>
      <dsp:spPr>
        <a:xfrm>
          <a:off x="412728" y="1477146"/>
          <a:ext cx="1923482" cy="6195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500" kern="1200" dirty="0"/>
            <a:t>病院前</a:t>
          </a:r>
        </a:p>
      </dsp:txBody>
      <dsp:txXfrm>
        <a:off x="430874" y="1495292"/>
        <a:ext cx="1887190" cy="583258"/>
      </dsp:txXfrm>
    </dsp:sp>
    <dsp:sp modelId="{464D5098-868C-4E18-ABEA-F273EB5E73D8}">
      <dsp:nvSpPr>
        <dsp:cNvPr id="0" name=""/>
        <dsp:cNvSpPr/>
      </dsp:nvSpPr>
      <dsp:spPr>
        <a:xfrm rot="21591325">
          <a:off x="2298070" y="707646"/>
          <a:ext cx="370506" cy="4621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000" kern="1200"/>
        </a:p>
      </dsp:txBody>
      <dsp:txXfrm>
        <a:off x="2298070" y="800223"/>
        <a:ext cx="259354" cy="277312"/>
      </dsp:txXfrm>
    </dsp:sp>
    <dsp:sp modelId="{FD35697D-826F-4EB8-B3B3-1A54D14249CE}">
      <dsp:nvSpPr>
        <dsp:cNvPr id="0" name=""/>
        <dsp:cNvSpPr/>
      </dsp:nvSpPr>
      <dsp:spPr>
        <a:xfrm>
          <a:off x="2986152" y="203406"/>
          <a:ext cx="1923482" cy="146327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7BA321-17AF-4402-A6CC-8701CE6D1446}">
      <dsp:nvSpPr>
        <dsp:cNvPr id="0" name=""/>
        <dsp:cNvSpPr/>
      </dsp:nvSpPr>
      <dsp:spPr>
        <a:xfrm>
          <a:off x="3237898" y="1454572"/>
          <a:ext cx="1923482" cy="649650"/>
        </a:xfrm>
        <a:prstGeom prst="roundRect">
          <a:avLst>
            <a:gd name="adj" fmla="val 10000"/>
          </a:avLst>
        </a:prstGeom>
        <a:solidFill>
          <a:schemeClr val="accent3">
            <a:hueOff val="1142271"/>
            <a:satOff val="-7080"/>
            <a:lumOff val="-137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500" kern="1200" dirty="0"/>
            <a:t>救急外来</a:t>
          </a:r>
        </a:p>
      </dsp:txBody>
      <dsp:txXfrm>
        <a:off x="3256926" y="1473600"/>
        <a:ext cx="1885426" cy="611594"/>
      </dsp:txXfrm>
    </dsp:sp>
    <dsp:sp modelId="{D70B0AF8-2054-4433-BF36-CA6A5AD35890}">
      <dsp:nvSpPr>
        <dsp:cNvPr id="0" name=""/>
        <dsp:cNvSpPr/>
      </dsp:nvSpPr>
      <dsp:spPr>
        <a:xfrm rot="8675">
          <a:off x="5280139" y="707779"/>
          <a:ext cx="370506" cy="4621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284541"/>
            <a:satOff val="-14160"/>
            <a:lumOff val="-274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000" kern="1200"/>
        </a:p>
      </dsp:txBody>
      <dsp:txXfrm>
        <a:off x="5280139" y="800076"/>
        <a:ext cx="259354" cy="277312"/>
      </dsp:txXfrm>
    </dsp:sp>
    <dsp:sp modelId="{2F24166E-14F6-4090-A4CA-E99EE13F9A8A}">
      <dsp:nvSpPr>
        <dsp:cNvPr id="0" name=""/>
        <dsp:cNvSpPr/>
      </dsp:nvSpPr>
      <dsp:spPr>
        <a:xfrm>
          <a:off x="5968221" y="210931"/>
          <a:ext cx="1923482" cy="146327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F31D46-B2EC-4560-8C3B-122E5D66F15F}">
      <dsp:nvSpPr>
        <dsp:cNvPr id="0" name=""/>
        <dsp:cNvSpPr/>
      </dsp:nvSpPr>
      <dsp:spPr>
        <a:xfrm>
          <a:off x="6192693" y="1477146"/>
          <a:ext cx="1923482" cy="619550"/>
        </a:xfrm>
        <a:prstGeom prst="roundRect">
          <a:avLst>
            <a:gd name="adj" fmla="val 10000"/>
          </a:avLst>
        </a:prstGeom>
        <a:solidFill>
          <a:schemeClr val="accent3">
            <a:hueOff val="2284541"/>
            <a:satOff val="-14160"/>
            <a:lumOff val="-274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500" kern="1200" dirty="0"/>
            <a:t>病棟</a:t>
          </a:r>
        </a:p>
      </dsp:txBody>
      <dsp:txXfrm>
        <a:off x="6210839" y="1495292"/>
        <a:ext cx="1887190" cy="5832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E15B7-F44F-411A-B139-EF0B819EBD80}" type="datetimeFigureOut">
              <a:rPr kumimoji="1" lang="ja-JP" altLang="en-US" smtClean="0"/>
              <a:pPr/>
              <a:t>2017/12/18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40941-F5E5-4BF7-A32D-5E328FEA4D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057A7-566C-41DB-A5E2-7E2C36ED1128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2154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40941-F5E5-4BF7-A32D-5E328FEA4D72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1A415-2D08-4664-98EC-C5CC4D89E6EC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40941-F5E5-4BF7-A32D-5E328FEA4D72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1A415-2D08-4664-98EC-C5CC4D89E6EC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057A7-566C-41DB-A5E2-7E2C36ED1128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057A7-566C-41DB-A5E2-7E2C36ED1128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4774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057A7-566C-41DB-A5E2-7E2C36ED1128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057A7-566C-41DB-A5E2-7E2C36ED1128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3292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057A7-566C-41DB-A5E2-7E2C36ED1128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4657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057A7-566C-41DB-A5E2-7E2C36ED1128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184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40941-F5E5-4BF7-A32D-5E328FEA4D72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549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1A415-2D08-4664-98EC-C5CC4D89E6EC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1A415-2D08-4664-98EC-C5CC4D89E6EC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1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40941-F5E5-4BF7-A32D-5E328FEA4D72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2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1A415-2D08-4664-98EC-C5CC4D89E6EC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057A7-566C-41DB-A5E2-7E2C36ED1128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1171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40941-F5E5-4BF7-A32D-5E328FEA4D72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40941-F5E5-4BF7-A32D-5E328FEA4D72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角丸四角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7B11-D595-4BE8-9418-1C1A26E4E51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7B11-D595-4BE8-9418-1C1A26E4E51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タイトル、コンテンツ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9500" y="288925"/>
            <a:ext cx="7726363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855663" y="1593850"/>
            <a:ext cx="3976687" cy="442595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84750" y="1593850"/>
            <a:ext cx="3976688" cy="442595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838200" y="6235700"/>
            <a:ext cx="244951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6553200" y="6224588"/>
            <a:ext cx="24209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>
          <a:xfrm>
            <a:off x="3484563" y="623728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AD256-679B-465E-BDEF-B8943ADBF120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角丸四角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E757B11-D595-4BE8-9418-1C1A26E4E51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36B1-932A-40D0-A6FA-BD96C549B708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D7199-C0B1-4D1D-B3EF-C494ED186388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FF28-43C6-4E8C-A0BE-E83F970FCB1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3E55-480C-465F-8716-6BE340100F1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角丸四角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7B11-D595-4BE8-9418-1C1A26E4E514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E757B11-D595-4BE8-9418-1C1A26E4E514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11" name="正方形/長方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正方形/長方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角丸四角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E757B11-D595-4BE8-9418-1C1A26E4E51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</p:sldLayoutIdLst>
  <p:transition>
    <p:fade/>
  </p:transition>
  <p:hf sldNum="0" hdr="0" ftr="0" dt="0"/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notesSlide" Target="../notesSlides/notesSlide6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notesSlide" Target="../notesSlides/notesSlide10.xml"/><Relationship Id="rId7" Type="http://schemas.openxmlformats.org/officeDocument/2006/relationships/diagramColors" Target="../diagrams/colors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5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460848"/>
          </a:xfrm>
        </p:spPr>
        <p:txBody>
          <a:bodyPr/>
          <a:lstStyle/>
          <a:p>
            <a:r>
              <a:rPr kumimoji="1" lang="ja-JP" altLang="en-US" sz="4000" dirty="0"/>
              <a:t>日本院内救急検討委員会</a:t>
            </a:r>
            <a:endParaRPr kumimoji="1" lang="en-US" altLang="ja-JP" sz="4000" dirty="0"/>
          </a:p>
          <a:p>
            <a:r>
              <a:rPr kumimoji="1" lang="ja-JP" altLang="en-US" dirty="0"/>
              <a:t>日本集中治療医学会</a:t>
            </a:r>
            <a:endParaRPr kumimoji="1" lang="en-US" altLang="ja-JP" dirty="0"/>
          </a:p>
          <a:p>
            <a:r>
              <a:rPr lang="ja-JP" altLang="en-US" dirty="0"/>
              <a:t>日本臨床救急医学会</a:t>
            </a:r>
            <a:endParaRPr kumimoji="1" lang="en-US" altLang="ja-JP" dirty="0"/>
          </a:p>
        </p:txBody>
      </p:sp>
      <p:sp>
        <p:nvSpPr>
          <p:cNvPr id="3" name="タイトル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800" dirty="0"/>
              <a:t>Rapid Response System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801236734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4400" dirty="0"/>
              <a:t>起動要素</a:t>
            </a:r>
            <a:br>
              <a:rPr lang="en-US" altLang="ja-JP" dirty="0"/>
            </a:br>
            <a:r>
              <a:rPr lang="ja-JP" altLang="en-US" sz="3100" dirty="0"/>
              <a:t>（</a:t>
            </a:r>
            <a:r>
              <a:rPr lang="en-US" altLang="ja-JP" sz="3100" dirty="0"/>
              <a:t>Afferent limb</a:t>
            </a:r>
            <a:r>
              <a:rPr lang="ja-JP" altLang="en-US" sz="3100" dirty="0"/>
              <a:t>）</a:t>
            </a:r>
            <a:endParaRPr kumimoji="1" lang="ja-JP" altLang="en-US" sz="28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33411587"/>
              </p:ext>
            </p:extLst>
          </p:nvPr>
        </p:nvGraphicFramePr>
        <p:xfrm>
          <a:off x="914400" y="1447800"/>
          <a:ext cx="7772400" cy="5005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4400" dirty="0"/>
              <a:t>起動要素：</a:t>
            </a:r>
            <a:r>
              <a:rPr kumimoji="1" lang="ja-JP" altLang="en-US" sz="4400" dirty="0"/>
              <a:t>急変の認識</a:t>
            </a:r>
            <a:br>
              <a:rPr kumimoji="1" lang="en-US" altLang="ja-JP" dirty="0"/>
            </a:br>
            <a:r>
              <a:rPr lang="en-US" altLang="ja-JP" sz="3100" dirty="0"/>
              <a:t>(Afferent limb)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536"/>
          </a:xfrm>
        </p:spPr>
        <p:txBody>
          <a:bodyPr/>
          <a:lstStyle/>
          <a:p>
            <a:r>
              <a:rPr kumimoji="1" lang="ja-JP" altLang="en-US" dirty="0"/>
              <a:t>効果的な観察</a:t>
            </a:r>
            <a:endParaRPr kumimoji="1" lang="en-US" altLang="ja-JP" dirty="0"/>
          </a:p>
          <a:p>
            <a:pPr lvl="1"/>
            <a:r>
              <a:rPr lang="ja-JP" altLang="en-US" dirty="0"/>
              <a:t>誰が</a:t>
            </a:r>
            <a:endParaRPr lang="en-US" altLang="ja-JP" dirty="0"/>
          </a:p>
          <a:p>
            <a:pPr lvl="1"/>
            <a:r>
              <a:rPr lang="ja-JP" altLang="en-US" dirty="0"/>
              <a:t>何を</a:t>
            </a:r>
            <a:endParaRPr lang="en-US" altLang="ja-JP" dirty="0"/>
          </a:p>
          <a:p>
            <a:pPr lvl="1"/>
            <a:r>
              <a:rPr lang="ja-JP" altLang="en-US" dirty="0"/>
              <a:t>どれくらいの頻度で</a:t>
            </a:r>
            <a:endParaRPr lang="en-US" altLang="ja-JP" dirty="0"/>
          </a:p>
          <a:p>
            <a:pPr lvl="1"/>
            <a:endParaRPr kumimoji="1" lang="en-US" altLang="ja-JP" dirty="0"/>
          </a:p>
          <a:p>
            <a:r>
              <a:rPr kumimoji="1" lang="ja-JP" altLang="en-US" dirty="0"/>
              <a:t>異常を</a:t>
            </a:r>
            <a:r>
              <a:rPr lang="ja-JP" altLang="en-US" dirty="0"/>
              <a:t>判断</a:t>
            </a:r>
            <a:r>
              <a:rPr kumimoji="1" lang="ja-JP" altLang="en-US" dirty="0"/>
              <a:t>する基準（起動基準）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単一パラメータ</a:t>
            </a:r>
            <a:endParaRPr kumimoji="1" lang="en-US" altLang="ja-JP" dirty="0"/>
          </a:p>
          <a:p>
            <a:pPr lvl="1"/>
            <a:r>
              <a:rPr lang="ja-JP" altLang="en-US" dirty="0"/>
              <a:t>複数パラメータ</a:t>
            </a:r>
            <a:endParaRPr lang="en-US" altLang="ja-JP" dirty="0"/>
          </a:p>
          <a:p>
            <a:pPr lvl="1"/>
            <a:r>
              <a:rPr lang="ja-JP" altLang="en-US" dirty="0">
                <a:solidFill>
                  <a:srgbClr val="FF0000"/>
                </a:solidFill>
              </a:rPr>
              <a:t>複数パラメータの</a:t>
            </a:r>
            <a:r>
              <a:rPr kumimoji="1" lang="ja-JP" altLang="en-US" dirty="0">
                <a:solidFill>
                  <a:srgbClr val="FF0000"/>
                </a:solidFill>
              </a:rPr>
              <a:t>重み付け点数化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355976" y="6093296"/>
            <a:ext cx="4681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i="1" dirty="0"/>
              <a:t>(Resuscitation 2010;81:375–82.)</a:t>
            </a:r>
          </a:p>
          <a:p>
            <a:pPr algn="r"/>
            <a:r>
              <a:rPr lang="en-US" altLang="ja-JP" i="1" dirty="0"/>
              <a:t>(</a:t>
            </a:r>
            <a:r>
              <a:rPr lang="en-US" altLang="ja-JP" i="1" dirty="0" err="1"/>
              <a:t>Curr</a:t>
            </a:r>
            <a:r>
              <a:rPr lang="en-US" altLang="ja-JP" i="1" dirty="0"/>
              <a:t> </a:t>
            </a:r>
            <a:r>
              <a:rPr lang="en-US" altLang="ja-JP" i="1" dirty="0" err="1"/>
              <a:t>Opin</a:t>
            </a:r>
            <a:r>
              <a:rPr lang="en-US" altLang="ja-JP" i="1" dirty="0"/>
              <a:t> </a:t>
            </a:r>
            <a:r>
              <a:rPr lang="en-US" altLang="ja-JP" i="1" dirty="0" err="1"/>
              <a:t>Crit</a:t>
            </a:r>
            <a:r>
              <a:rPr lang="en-US" altLang="ja-JP" i="1" dirty="0"/>
              <a:t> Care 2010;16:184–90.) </a:t>
            </a:r>
            <a:endParaRPr kumimoji="1" lang="ja-JP" altLang="en-US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592600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4400" dirty="0"/>
              <a:t>起動要素：単一パラメータ方式</a:t>
            </a:r>
            <a:br>
              <a:rPr lang="en-US" altLang="ja-JP" dirty="0"/>
            </a:br>
            <a:r>
              <a:rPr lang="en-US" altLang="ja-JP" sz="3100" dirty="0"/>
              <a:t>(Afferent limb)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Austin Hospital</a:t>
            </a:r>
            <a:r>
              <a:rPr kumimoji="1" lang="ja-JP" altLang="en-US" dirty="0"/>
              <a:t>の例</a:t>
            </a:r>
            <a:endParaRPr kumimoji="1" lang="en-US" altLang="ja-JP" dirty="0"/>
          </a:p>
          <a:p>
            <a:pPr lvl="1"/>
            <a:r>
              <a:rPr lang="ja-JP" altLang="en-US" dirty="0"/>
              <a:t>医療スタッフの強い懸念</a:t>
            </a:r>
            <a:endParaRPr lang="en-US" altLang="ja-JP" dirty="0"/>
          </a:p>
          <a:p>
            <a:pPr lvl="1"/>
            <a:r>
              <a:rPr lang="en-US" altLang="ja-JP" dirty="0"/>
              <a:t>RR &lt;8, 30&lt;</a:t>
            </a:r>
          </a:p>
          <a:p>
            <a:pPr lvl="1"/>
            <a:r>
              <a:rPr lang="en-US" altLang="ja-JP" dirty="0"/>
              <a:t>SpO</a:t>
            </a:r>
            <a:r>
              <a:rPr lang="en-US" altLang="ja-JP" baseline="-25000" dirty="0"/>
              <a:t>2</a:t>
            </a:r>
            <a:r>
              <a:rPr lang="en-US" altLang="ja-JP" dirty="0"/>
              <a:t> &lt;90%</a:t>
            </a:r>
            <a:r>
              <a:rPr lang="ja-JP" altLang="en-US" dirty="0"/>
              <a:t>（高流量</a:t>
            </a:r>
            <a:r>
              <a:rPr lang="en-US" altLang="ja-JP" dirty="0"/>
              <a:t>O</a:t>
            </a:r>
            <a:r>
              <a:rPr lang="en-US" altLang="ja-JP" baseline="-25000" dirty="0"/>
              <a:t>2</a:t>
            </a:r>
            <a:r>
              <a:rPr lang="ja-JP" altLang="en-US" dirty="0"/>
              <a:t>使用でも）</a:t>
            </a:r>
            <a:endParaRPr lang="en-US" altLang="ja-JP" dirty="0"/>
          </a:p>
          <a:p>
            <a:pPr lvl="1"/>
            <a:r>
              <a:rPr lang="en-US" altLang="ja-JP" dirty="0"/>
              <a:t>HR &lt;40, 130&lt;</a:t>
            </a:r>
          </a:p>
          <a:p>
            <a:pPr lvl="1"/>
            <a:r>
              <a:rPr lang="en-US" altLang="ja-JP" dirty="0"/>
              <a:t>SBP &lt;90mmHg</a:t>
            </a:r>
          </a:p>
          <a:p>
            <a:pPr lvl="1"/>
            <a:r>
              <a:rPr lang="ja-JP" altLang="en-US" dirty="0"/>
              <a:t>急激な意識レベルの変化</a:t>
            </a:r>
            <a:endParaRPr lang="en-US" altLang="ja-JP" dirty="0"/>
          </a:p>
          <a:p>
            <a:pPr lvl="1"/>
            <a:r>
              <a:rPr lang="ja-JP" altLang="en-US" dirty="0"/>
              <a:t>尿量</a:t>
            </a:r>
            <a:r>
              <a:rPr lang="en-US" altLang="ja-JP" dirty="0"/>
              <a:t> &lt;50mL/4</a:t>
            </a:r>
            <a:r>
              <a:rPr lang="ja-JP" altLang="en-US" dirty="0"/>
              <a:t>時間</a:t>
            </a:r>
            <a:endParaRPr lang="en-US" altLang="ja-JP" dirty="0"/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4400" dirty="0"/>
              <a:t>起動要素：</a:t>
            </a:r>
            <a:r>
              <a:rPr kumimoji="1" lang="ja-JP" altLang="en-US" sz="4400" dirty="0"/>
              <a:t>スコア方式</a:t>
            </a:r>
            <a:r>
              <a:rPr kumimoji="1" lang="en-US" altLang="ja-JP" sz="4400" dirty="0"/>
              <a:t>(EWS)</a:t>
            </a:r>
            <a:br>
              <a:rPr kumimoji="1" lang="en-US" altLang="ja-JP" dirty="0"/>
            </a:br>
            <a:r>
              <a:rPr lang="en-US" altLang="ja-JP" sz="3100" dirty="0"/>
              <a:t>(Afferent limb)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en-US" altLang="ja-JP" dirty="0"/>
              <a:t>Early Warning Score</a:t>
            </a:r>
            <a:r>
              <a:rPr kumimoji="1" lang="ja-JP" altLang="en-US" dirty="0"/>
              <a:t>（早期警戒スコア）</a:t>
            </a:r>
            <a:endParaRPr kumimoji="1" lang="en-US" altLang="ja-JP" dirty="0"/>
          </a:p>
          <a:p>
            <a:pPr lvl="1"/>
            <a:r>
              <a:rPr lang="ja-JP" altLang="en-US" dirty="0"/>
              <a:t>複数のバイタルサインなどを点数化して計算</a:t>
            </a:r>
            <a:endParaRPr lang="en-US" altLang="ja-JP" dirty="0"/>
          </a:p>
          <a:p>
            <a:pPr lvl="1"/>
            <a:r>
              <a:rPr lang="ja-JP" altLang="en-US" dirty="0"/>
              <a:t>単一パラメータ方式より重症患者の検出精度が高い</a:t>
            </a:r>
            <a:endParaRPr lang="en-US" altLang="ja-JP" dirty="0"/>
          </a:p>
          <a:p>
            <a:pPr lvl="1"/>
            <a:endParaRPr lang="en-US" altLang="ja-JP" dirty="0"/>
          </a:p>
          <a:p>
            <a:r>
              <a:rPr kumimoji="1" lang="ja-JP" altLang="en-US" dirty="0"/>
              <a:t>英国</a:t>
            </a:r>
            <a:r>
              <a:rPr kumimoji="1" lang="en-US" altLang="ja-JP" dirty="0">
                <a:solidFill>
                  <a:schemeClr val="accent1"/>
                </a:solidFill>
              </a:rPr>
              <a:t>National Early Warning Score (NEWS)</a:t>
            </a:r>
            <a:endParaRPr lang="en-US" altLang="ja-JP" dirty="0">
              <a:solidFill>
                <a:schemeClr val="accent1"/>
              </a:solidFill>
            </a:endParaRPr>
          </a:p>
          <a:p>
            <a:pPr lvl="1"/>
            <a:r>
              <a:rPr kumimoji="1" lang="ja-JP" altLang="en-US" dirty="0"/>
              <a:t>重症患者の検出精度が最も高い</a:t>
            </a:r>
            <a:endParaRPr kumimoji="1" lang="en-US" altLang="ja-JP" dirty="0"/>
          </a:p>
          <a:p>
            <a:pPr lvl="1"/>
            <a:r>
              <a:rPr lang="ja-JP" altLang="en-US" dirty="0"/>
              <a:t>英国全土において、病院前～外来～病棟で統一記録（</a:t>
            </a:r>
            <a:r>
              <a:rPr lang="en-US" altLang="ja-JP" dirty="0"/>
              <a:t>Track &amp; Trigger system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5058132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z="4400" dirty="0"/>
              <a:t>対応</a:t>
            </a:r>
            <a:r>
              <a:rPr lang="ja-JP" altLang="en-US" sz="4400" dirty="0"/>
              <a:t>要素：チーム構成</a:t>
            </a:r>
            <a:br>
              <a:rPr lang="en-US" altLang="ja-JP" dirty="0"/>
            </a:br>
            <a:r>
              <a:rPr lang="ja-JP" altLang="en-US" sz="3100" dirty="0"/>
              <a:t>（</a:t>
            </a:r>
            <a:r>
              <a:rPr lang="en-US" altLang="ja-JP" sz="3100" dirty="0"/>
              <a:t>Efferent limb</a:t>
            </a:r>
            <a:r>
              <a:rPr lang="ja-JP" altLang="en-US" sz="3100" dirty="0"/>
              <a:t>）</a:t>
            </a:r>
            <a:endParaRPr kumimoji="1" lang="ja-JP" altLang="en-US" dirty="0"/>
          </a:p>
        </p:txBody>
      </p:sp>
      <p:graphicFrame>
        <p:nvGraphicFramePr>
          <p:cNvPr id="22" name="コンテンツ プレースホルダ 2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01642996"/>
              </p:ext>
            </p:extLst>
          </p:nvPr>
        </p:nvGraphicFramePr>
        <p:xfrm>
          <a:off x="914400" y="1268760"/>
          <a:ext cx="77724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4400" dirty="0"/>
              <a:t>対応要素：資機材</a:t>
            </a:r>
            <a:br>
              <a:rPr lang="en-US" altLang="ja-JP" dirty="0"/>
            </a:br>
            <a:r>
              <a:rPr lang="ja-JP" altLang="en-US" sz="3100" dirty="0"/>
              <a:t>（</a:t>
            </a:r>
            <a:r>
              <a:rPr lang="en-US" altLang="ja-JP" sz="3100" dirty="0"/>
              <a:t>Efferent limb</a:t>
            </a:r>
            <a:r>
              <a:rPr lang="ja-JP" altLang="en-US" sz="3100" dirty="0"/>
              <a:t>）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84989258"/>
              </p:ext>
            </p:extLst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914400" y="274638"/>
            <a:ext cx="8050088" cy="1143000"/>
          </a:xfrm>
        </p:spPr>
        <p:txBody>
          <a:bodyPr>
            <a:normAutofit fontScale="90000"/>
          </a:bodyPr>
          <a:lstStyle/>
          <a:p>
            <a:r>
              <a:rPr lang="ja-JP" altLang="en-US" sz="4400" dirty="0"/>
              <a:t>システム改善要素：データベース</a:t>
            </a:r>
            <a:br>
              <a:rPr lang="en-US" altLang="ja-JP" sz="4000" dirty="0"/>
            </a:br>
            <a:r>
              <a:rPr lang="ja-JP" altLang="en-US" sz="3100" dirty="0"/>
              <a:t>（</a:t>
            </a:r>
            <a:r>
              <a:rPr lang="en-US" altLang="ja-JP" sz="3100" dirty="0"/>
              <a:t>Patient safety/process improvement limb</a:t>
            </a:r>
            <a:r>
              <a:rPr lang="ja-JP" altLang="en-US" sz="3100" dirty="0"/>
              <a:t>）</a:t>
            </a:r>
            <a:endParaRPr kumimoji="1" lang="ja-JP" altLang="en-US" sz="3100" dirty="0"/>
          </a:p>
        </p:txBody>
      </p:sp>
      <p:sp>
        <p:nvSpPr>
          <p:cNvPr id="2" name="コンテンツ プレースホルダ 1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/>
          </a:bodyPr>
          <a:lstStyle/>
          <a:p>
            <a:pPr>
              <a:tabLst>
                <a:tab pos="7983538" algn="r"/>
              </a:tabLst>
            </a:pPr>
            <a:r>
              <a:rPr lang="en-US" altLang="ja-JP" sz="2400" dirty="0"/>
              <a:t>Guidelines for the uniform reporting of data for Medical Emergency Teams. 	</a:t>
            </a:r>
            <a:r>
              <a:rPr lang="en-US" altLang="ja-JP" sz="1800" dirty="0"/>
              <a:t>(</a:t>
            </a:r>
            <a:r>
              <a:rPr lang="en-US" altLang="ja-JP" sz="1800" i="1" dirty="0"/>
              <a:t>Resuscitation 2006;68:11-25.</a:t>
            </a:r>
            <a:r>
              <a:rPr lang="en-US" altLang="ja-JP" sz="1800" dirty="0"/>
              <a:t>)</a:t>
            </a:r>
            <a:endParaRPr lang="en-US" altLang="ja-JP" sz="2400" dirty="0"/>
          </a:p>
          <a:p>
            <a:pPr lvl="1"/>
            <a:r>
              <a:rPr lang="en-US" altLang="ja-JP" sz="2000" dirty="0"/>
              <a:t>ID</a:t>
            </a:r>
            <a:r>
              <a:rPr lang="ja-JP" altLang="en-US" sz="2000" dirty="0"/>
              <a:t>・氏名・生年月日・性別・診断名</a:t>
            </a:r>
            <a:endParaRPr lang="en-US" altLang="ja-JP" sz="2000" dirty="0"/>
          </a:p>
          <a:p>
            <a:pPr lvl="1"/>
            <a:r>
              <a:rPr lang="ja-JP" altLang="en-US" sz="2000" dirty="0"/>
              <a:t>起動日・時刻・病棟・起動職種</a:t>
            </a:r>
            <a:endParaRPr lang="en-US" altLang="ja-JP" sz="2000" dirty="0"/>
          </a:p>
          <a:p>
            <a:pPr lvl="1"/>
            <a:r>
              <a:rPr lang="ja-JP" altLang="en-US" sz="2000" dirty="0"/>
              <a:t>起動時 </a:t>
            </a:r>
            <a:r>
              <a:rPr lang="en-US" altLang="ja-JP" sz="2000" dirty="0"/>
              <a:t>or </a:t>
            </a:r>
            <a:r>
              <a:rPr lang="ja-JP" altLang="en-US" sz="2000" dirty="0"/>
              <a:t>現着時のバイタルサイン</a:t>
            </a:r>
            <a:endParaRPr lang="en-US" altLang="ja-JP" sz="2000" dirty="0"/>
          </a:p>
          <a:p>
            <a:pPr lvl="1"/>
            <a:r>
              <a:rPr lang="ja-JP" altLang="en-US" sz="2000" dirty="0"/>
              <a:t>対応チームのリーダー・到着時刻・終了時刻</a:t>
            </a:r>
            <a:endParaRPr lang="en-US" altLang="ja-JP" sz="2000" dirty="0"/>
          </a:p>
          <a:p>
            <a:pPr lvl="1"/>
            <a:r>
              <a:rPr lang="en-US" altLang="ja-JP" sz="2000" dirty="0">
                <a:solidFill>
                  <a:schemeClr val="accent1"/>
                </a:solidFill>
              </a:rPr>
              <a:t>SBAR</a:t>
            </a:r>
            <a:r>
              <a:rPr lang="ja-JP" altLang="en-US" sz="2000" dirty="0">
                <a:solidFill>
                  <a:schemeClr val="accent1"/>
                </a:solidFill>
              </a:rPr>
              <a:t>形式</a:t>
            </a:r>
            <a:r>
              <a:rPr lang="ja-JP" altLang="en-US" sz="2000" dirty="0"/>
              <a:t>による状況評価</a:t>
            </a:r>
            <a:endParaRPr lang="en-US" altLang="ja-JP" sz="2000" dirty="0"/>
          </a:p>
          <a:p>
            <a:pPr lvl="1"/>
            <a:r>
              <a:rPr lang="ja-JP" altLang="en-US" sz="2000" dirty="0"/>
              <a:t>対応チームによる介入・</a:t>
            </a:r>
            <a:r>
              <a:rPr lang="ja-JP" altLang="en-US" sz="2000" dirty="0">
                <a:solidFill>
                  <a:schemeClr val="accent1"/>
                </a:solidFill>
              </a:rPr>
              <a:t>アウトカム</a:t>
            </a:r>
            <a:endParaRPr lang="en-US" altLang="ja-JP" sz="2000" dirty="0">
              <a:solidFill>
                <a:schemeClr val="accent1"/>
              </a:solidFill>
            </a:endParaRPr>
          </a:p>
          <a:p>
            <a:pPr lvl="1"/>
            <a:endParaRPr lang="en-US" altLang="ja-JP" sz="2000" dirty="0"/>
          </a:p>
          <a:p>
            <a:r>
              <a:rPr lang="ja-JP" altLang="en-US" sz="2400" dirty="0"/>
              <a:t>電子カルテでのテンプレート化</a:t>
            </a:r>
            <a:endParaRPr kumimoji="1" lang="ja-JP" altLang="en-US" sz="2400" dirty="0"/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システム改善要素：</a:t>
            </a:r>
            <a:r>
              <a:rPr kumimoji="1" lang="ja-JP" altLang="en-US" dirty="0"/>
              <a:t>アウトカム</a:t>
            </a:r>
            <a:br>
              <a:rPr kumimoji="1" lang="en-US" altLang="ja-JP" dirty="0"/>
            </a:br>
            <a:r>
              <a:rPr lang="ja-JP" altLang="en-US" sz="2800" dirty="0"/>
              <a:t>（</a:t>
            </a:r>
            <a:r>
              <a:rPr lang="en-US" altLang="ja-JP" sz="2800" dirty="0"/>
              <a:t>Patient safety/process improvement limb</a:t>
            </a:r>
            <a:r>
              <a:rPr lang="ja-JP" altLang="en-US" sz="2800" dirty="0"/>
              <a:t>）</a:t>
            </a:r>
            <a:endParaRPr kumimoji="1" lang="ja-JP" altLang="en-US" dirty="0"/>
          </a:p>
        </p:txBody>
      </p:sp>
      <p:graphicFrame>
        <p:nvGraphicFramePr>
          <p:cNvPr id="5" name="コンテンツ プレースホルダ 4"/>
          <p:cNvGraphicFramePr>
            <a:graphicFrameLocks noGrp="1"/>
          </p:cNvGraphicFramePr>
          <p:nvPr>
            <p:ph sz="quarter" idx="1"/>
          </p:nvPr>
        </p:nvGraphicFramePr>
        <p:xfrm>
          <a:off x="914400" y="1412776"/>
          <a:ext cx="777240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4400" dirty="0"/>
              <a:t>システム改善要素：次に活かす</a:t>
            </a:r>
            <a:br>
              <a:rPr lang="en-US" altLang="ja-JP" sz="4800" dirty="0"/>
            </a:br>
            <a:r>
              <a:rPr lang="ja-JP" altLang="en-US" sz="3100" dirty="0"/>
              <a:t>（</a:t>
            </a:r>
            <a:r>
              <a:rPr lang="en-US" altLang="ja-JP" sz="3100" dirty="0"/>
              <a:t>Patient safety/process improvement limb</a:t>
            </a:r>
            <a:r>
              <a:rPr lang="ja-JP" altLang="en-US" sz="3100" dirty="0"/>
              <a:t>）</a:t>
            </a:r>
            <a:endParaRPr kumimoji="1" lang="ja-JP" altLang="en-US" dirty="0"/>
          </a:p>
        </p:txBody>
      </p:sp>
      <p:sp>
        <p:nvSpPr>
          <p:cNvPr id="2" name="コンテンツ プレースホルダ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ja-JP" altLang="en-US" sz="2400" dirty="0"/>
              <a:t>収集したデータを定期的に検討</a:t>
            </a:r>
            <a:endParaRPr lang="en-US" altLang="ja-JP" sz="2400" dirty="0"/>
          </a:p>
          <a:p>
            <a:pPr lvl="1"/>
            <a:r>
              <a:rPr lang="ja-JP" altLang="en-US" dirty="0"/>
              <a:t>起動件</a:t>
            </a:r>
            <a:r>
              <a:rPr lang="ja-JP" altLang="en-US" sz="2400" dirty="0"/>
              <a:t>数・内容のまとめ</a:t>
            </a:r>
            <a:endParaRPr lang="en-US" altLang="ja-JP" sz="2400" dirty="0"/>
          </a:p>
          <a:p>
            <a:pPr lvl="1"/>
            <a:r>
              <a:rPr lang="ja-JP" altLang="en-US" dirty="0">
                <a:solidFill>
                  <a:schemeClr val="accent1"/>
                </a:solidFill>
              </a:rPr>
              <a:t>症例検討</a:t>
            </a:r>
            <a:endParaRPr lang="en-US" altLang="ja-JP" dirty="0">
              <a:solidFill>
                <a:schemeClr val="accent1"/>
              </a:solidFill>
            </a:endParaRPr>
          </a:p>
          <a:p>
            <a:pPr lvl="2"/>
            <a:r>
              <a:rPr lang="en-US" altLang="ja-JP" dirty="0"/>
              <a:t>RRS</a:t>
            </a:r>
            <a:r>
              <a:rPr lang="ja-JP" altLang="en-US" dirty="0"/>
              <a:t>により適切な介入ができた例</a:t>
            </a:r>
            <a:endParaRPr lang="en-US" altLang="ja-JP" dirty="0"/>
          </a:p>
          <a:p>
            <a:pPr lvl="2"/>
            <a:r>
              <a:rPr lang="ja-JP" altLang="en-US" dirty="0"/>
              <a:t>改善が望まれた例</a:t>
            </a:r>
            <a:endParaRPr lang="en-US" altLang="ja-JP" dirty="0"/>
          </a:p>
          <a:p>
            <a:pPr lvl="1"/>
            <a:r>
              <a:rPr lang="ja-JP" altLang="en-US" sz="2400" dirty="0"/>
              <a:t>インシデントの分析</a:t>
            </a:r>
            <a:endParaRPr lang="en-US" altLang="ja-JP" sz="2400" dirty="0"/>
          </a:p>
          <a:p>
            <a:pPr lvl="1"/>
            <a:r>
              <a:rPr lang="ja-JP" altLang="en-US" sz="2400" dirty="0"/>
              <a:t>システム変更</a:t>
            </a:r>
            <a:r>
              <a:rPr lang="ja-JP" altLang="en-US" dirty="0"/>
              <a:t>の是非</a:t>
            </a:r>
            <a:endParaRPr lang="en-US" altLang="ja-JP" sz="2400" dirty="0"/>
          </a:p>
          <a:p>
            <a:pPr lvl="1"/>
            <a:endParaRPr lang="en-US" altLang="ja-JP" dirty="0"/>
          </a:p>
          <a:p>
            <a:r>
              <a:rPr lang="ja-JP" altLang="en-US" sz="2400" dirty="0">
                <a:solidFill>
                  <a:schemeClr val="accent1"/>
                </a:solidFill>
              </a:rPr>
              <a:t>当該部署や担当者へのフィードバック</a:t>
            </a:r>
            <a:endParaRPr lang="en-US" altLang="ja-JP" sz="2400" dirty="0">
              <a:solidFill>
                <a:schemeClr val="accent1"/>
              </a:solidFill>
            </a:endParaRPr>
          </a:p>
          <a:p>
            <a:pPr lvl="1"/>
            <a:r>
              <a:rPr lang="ja-JP" altLang="en-US" sz="2000" dirty="0"/>
              <a:t>振返りカンファレンス</a:t>
            </a:r>
            <a:endParaRPr lang="en-US" altLang="ja-JP" sz="2000" dirty="0"/>
          </a:p>
        </p:txBody>
      </p:sp>
      <p:sp>
        <p:nvSpPr>
          <p:cNvPr id="4" name="タイトル 2"/>
          <p:cNvSpPr txBox="1">
            <a:spLocks/>
          </p:cNvSpPr>
          <p:nvPr/>
        </p:nvSpPr>
        <p:spPr>
          <a:xfrm>
            <a:off x="899592" y="260648"/>
            <a:ext cx="8050088" cy="1143000"/>
          </a:xfrm>
          <a:prstGeom prst="rect">
            <a:avLst/>
          </a:prstGeom>
        </p:spPr>
        <p:txBody>
          <a:bodyPr bIns="91440" anchor="b" anchorCtr="0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978080" cy="1143000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附録：</a:t>
            </a:r>
            <a:r>
              <a:rPr kumimoji="1" lang="en-US" altLang="ja-JP" dirty="0"/>
              <a:t>NEWS</a:t>
            </a:r>
            <a:endParaRPr kumimoji="1" lang="ja-JP" altLang="en-US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479099" y="1447800"/>
            <a:ext cx="664300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1547664" y="6309320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/>
              <a:t>http://www.rcplondon.ac.uk/resources/national-early-warning-score-news</a:t>
            </a:r>
            <a:endParaRPr kumimoji="1" lang="ja-JP" altLang="en-US" i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2348880"/>
            <a:ext cx="1475656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r">
              <a:lnSpc>
                <a:spcPct val="150000"/>
              </a:lnSpc>
            </a:pPr>
            <a:r>
              <a:rPr lang="ja-JP" altLang="en-US" dirty="0"/>
              <a:t>呼吸数</a:t>
            </a:r>
            <a:endParaRPr lang="en-US" altLang="ja-JP" dirty="0"/>
          </a:p>
          <a:p>
            <a:pPr marL="571500" indent="-571500" algn="r">
              <a:lnSpc>
                <a:spcPct val="150000"/>
              </a:lnSpc>
            </a:pPr>
            <a:r>
              <a:rPr lang="en-US" altLang="ja-JP" dirty="0"/>
              <a:t>SpO</a:t>
            </a:r>
            <a:r>
              <a:rPr lang="en-US" altLang="ja-JP" baseline="-25000" dirty="0"/>
              <a:t>2</a:t>
            </a:r>
          </a:p>
          <a:p>
            <a:pPr marL="571500" indent="-571500" algn="r">
              <a:lnSpc>
                <a:spcPct val="150000"/>
              </a:lnSpc>
            </a:pPr>
            <a:r>
              <a:rPr lang="ja-JP" altLang="en-US" dirty="0"/>
              <a:t>酸素使用</a:t>
            </a:r>
            <a:endParaRPr lang="en-US" altLang="ja-JP" dirty="0"/>
          </a:p>
          <a:p>
            <a:pPr marL="571500" indent="-571500" algn="r">
              <a:lnSpc>
                <a:spcPct val="150000"/>
              </a:lnSpc>
            </a:pPr>
            <a:r>
              <a:rPr lang="ja-JP" altLang="en-US" dirty="0"/>
              <a:t>体温</a:t>
            </a:r>
            <a:endParaRPr lang="en-US" altLang="ja-JP" dirty="0"/>
          </a:p>
          <a:p>
            <a:pPr marL="571500" indent="-571500" algn="r">
              <a:lnSpc>
                <a:spcPct val="150000"/>
              </a:lnSpc>
            </a:pPr>
            <a:r>
              <a:rPr lang="ja-JP" altLang="en-US" dirty="0"/>
              <a:t>収縮期血圧</a:t>
            </a:r>
            <a:endParaRPr lang="en-US" altLang="ja-JP" dirty="0"/>
          </a:p>
          <a:p>
            <a:pPr marL="571500" indent="-571500" algn="r">
              <a:lnSpc>
                <a:spcPct val="150000"/>
              </a:lnSpc>
            </a:pPr>
            <a:r>
              <a:rPr lang="ja-JP" altLang="en-US" dirty="0"/>
              <a:t>脈拍数</a:t>
            </a:r>
            <a:endParaRPr lang="en-US" altLang="ja-JP" dirty="0"/>
          </a:p>
          <a:p>
            <a:pPr marL="571500" indent="-571500" algn="r">
              <a:lnSpc>
                <a:spcPct val="150000"/>
              </a:lnSpc>
            </a:pPr>
            <a:r>
              <a:rPr lang="ja-JP" altLang="en-US" dirty="0"/>
              <a:t>意識レベル</a:t>
            </a:r>
            <a:endParaRPr lang="en-US" altLang="ja-JP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多くの「急変」には前兆がある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1619672" y="1988840"/>
            <a:ext cx="7272808" cy="3960440"/>
            <a:chOff x="827584" y="1988840"/>
            <a:chExt cx="8208912" cy="4389586"/>
          </a:xfrm>
        </p:grpSpPr>
        <p:cxnSp>
          <p:nvCxnSpPr>
            <p:cNvPr id="5" name="曲線コネクタ 4"/>
            <p:cNvCxnSpPr/>
            <p:nvPr/>
          </p:nvCxnSpPr>
          <p:spPr>
            <a:xfrm>
              <a:off x="827584" y="1988840"/>
              <a:ext cx="5760640" cy="3672408"/>
            </a:xfrm>
            <a:prstGeom prst="curvedConnector3">
              <a:avLst>
                <a:gd name="adj1" fmla="val 65622"/>
              </a:avLst>
            </a:prstGeom>
            <a:ln w="127000">
              <a:tailEnd type="stealth" w="lg" len="lg"/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テキスト ボックス 5"/>
            <p:cNvSpPr txBox="1"/>
            <p:nvPr/>
          </p:nvSpPr>
          <p:spPr>
            <a:xfrm>
              <a:off x="6594802" y="5301208"/>
              <a:ext cx="2441694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200" dirty="0"/>
                <a:t>予期せぬ</a:t>
              </a:r>
              <a:endParaRPr kumimoji="1" lang="en-US" altLang="ja-JP" sz="3200" dirty="0"/>
            </a:p>
            <a:p>
              <a:r>
                <a:rPr kumimoji="1" lang="ja-JP" altLang="en-US" sz="3200" dirty="0"/>
                <a:t>心停止</a:t>
              </a:r>
              <a:r>
                <a:rPr lang="en-US" altLang="ja-JP" sz="3200" dirty="0"/>
                <a:t>/</a:t>
              </a:r>
              <a:r>
                <a:rPr lang="ja-JP" altLang="en-US" sz="3200" dirty="0"/>
                <a:t>死亡</a:t>
              </a:r>
              <a:endParaRPr kumimoji="1" lang="en-US" altLang="ja-JP" sz="3200" dirty="0"/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4943101" y="1556792"/>
            <a:ext cx="3442614" cy="2446788"/>
            <a:chOff x="4644008" y="1556792"/>
            <a:chExt cx="3885723" cy="2711918"/>
          </a:xfrm>
        </p:grpSpPr>
        <p:sp>
          <p:nvSpPr>
            <p:cNvPr id="8" name="フリーフォーム 7"/>
            <p:cNvSpPr/>
            <p:nvPr/>
          </p:nvSpPr>
          <p:spPr>
            <a:xfrm>
              <a:off x="4644008" y="1844824"/>
              <a:ext cx="2859314" cy="2423886"/>
            </a:xfrm>
            <a:custGeom>
              <a:avLst/>
              <a:gdLst>
                <a:gd name="connsiteX0" fmla="*/ 0 w 2859314"/>
                <a:gd name="connsiteY0" fmla="*/ 1799772 h 2423886"/>
                <a:gd name="connsiteX1" fmla="*/ 362857 w 2859314"/>
                <a:gd name="connsiteY1" fmla="*/ 2104572 h 2423886"/>
                <a:gd name="connsiteX2" fmla="*/ 1233714 w 2859314"/>
                <a:gd name="connsiteY2" fmla="*/ 2177143 h 2423886"/>
                <a:gd name="connsiteX3" fmla="*/ 2148114 w 2859314"/>
                <a:gd name="connsiteY3" fmla="*/ 624114 h 2423886"/>
                <a:gd name="connsiteX4" fmla="*/ 2859314 w 2859314"/>
                <a:gd name="connsiteY4" fmla="*/ 0 h 2423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9314" h="2423886">
                  <a:moveTo>
                    <a:pt x="0" y="1799772"/>
                  </a:moveTo>
                  <a:cubicBezTo>
                    <a:pt x="78619" y="1920724"/>
                    <a:pt x="157238" y="2041677"/>
                    <a:pt x="362857" y="2104572"/>
                  </a:cubicBezTo>
                  <a:cubicBezTo>
                    <a:pt x="568476" y="2167467"/>
                    <a:pt x="936171" y="2423886"/>
                    <a:pt x="1233714" y="2177143"/>
                  </a:cubicBezTo>
                  <a:cubicBezTo>
                    <a:pt x="1531257" y="1930400"/>
                    <a:pt x="1877181" y="986971"/>
                    <a:pt x="2148114" y="624114"/>
                  </a:cubicBezTo>
                  <a:cubicBezTo>
                    <a:pt x="2419047" y="261257"/>
                    <a:pt x="2639180" y="130628"/>
                    <a:pt x="2859314" y="0"/>
                  </a:cubicBezTo>
                </a:path>
              </a:pathLst>
            </a:custGeom>
            <a:ln w="127000">
              <a:solidFill>
                <a:schemeClr val="accent5"/>
              </a:solidFill>
              <a:prstDash val="sysDash"/>
              <a:tailEnd type="stealth" w="lg" len="lg"/>
            </a:ln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7524328" y="1556792"/>
              <a:ext cx="10054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200" dirty="0"/>
                <a:t>救命</a:t>
              </a:r>
              <a:endParaRPr kumimoji="1" lang="ja-JP" altLang="en-US" sz="3200" dirty="0"/>
            </a:p>
          </p:txBody>
        </p:sp>
      </p:grpSp>
      <p:sp>
        <p:nvSpPr>
          <p:cNvPr id="10" name="角丸四角形吹き出し 9"/>
          <p:cNvSpPr/>
          <p:nvPr/>
        </p:nvSpPr>
        <p:spPr>
          <a:xfrm>
            <a:off x="1187624" y="3217838"/>
            <a:ext cx="2808312" cy="1224136"/>
          </a:xfrm>
          <a:prstGeom prst="wedgeRoundRectCallout">
            <a:avLst>
              <a:gd name="adj1" fmla="val 65199"/>
              <a:gd name="adj2" fmla="val -60005"/>
              <a:gd name="adj3" fmla="val 16667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accent1"/>
                </a:solidFill>
              </a:rPr>
              <a:t>この段階で</a:t>
            </a:r>
            <a:br>
              <a:rPr kumimoji="1" lang="en-US" altLang="ja-JP" sz="3200" dirty="0">
                <a:solidFill>
                  <a:schemeClr val="accent1"/>
                </a:solidFill>
              </a:rPr>
            </a:br>
            <a:r>
              <a:rPr kumimoji="1" lang="ja-JP" altLang="en-US" sz="3200" dirty="0">
                <a:solidFill>
                  <a:schemeClr val="accent1"/>
                </a:solidFill>
              </a:rPr>
              <a:t>認識したい！</a:t>
            </a:r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1043608" y="1556793"/>
            <a:ext cx="0" cy="475252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1049377" y="6309321"/>
            <a:ext cx="6618969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467544" y="1548075"/>
            <a:ext cx="553998" cy="440120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dirty="0">
                <a:solidFill>
                  <a:schemeClr val="accent1"/>
                </a:solidFill>
              </a:rPr>
              <a:t>生理学的徴候</a:t>
            </a:r>
            <a:r>
              <a:rPr lang="ja-JP" altLang="en-US" sz="2400" dirty="0"/>
              <a:t>からみた全身状態</a:t>
            </a:r>
            <a:endParaRPr kumimoji="1" lang="ja-JP" altLang="en-US" sz="2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868125" y="628605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時間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 rot="2063669">
            <a:off x="3492076" y="2118092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chemeClr val="accent1">
                    <a:lumMod val="75000"/>
                  </a:schemeClr>
                </a:solidFill>
              </a:rPr>
              <a:t>状態の悪化</a:t>
            </a:r>
          </a:p>
        </p:txBody>
      </p:sp>
    </p:spTree>
    <p:extLst>
      <p:ext uri="{BB962C8B-B14F-4D97-AF65-F5344CB8AC3E}">
        <p14:creationId xmlns:p14="http://schemas.microsoft.com/office/powerpoint/2010/main" val="256922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NEWS</a:t>
            </a:r>
            <a:r>
              <a:rPr kumimoji="1" lang="ja-JP" altLang="en-US" dirty="0"/>
              <a:t>観察表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683568" y="1277675"/>
            <a:ext cx="3514845" cy="5247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コンテンツ プレースホルダ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/>
              <a:t>全国統一</a:t>
            </a:r>
            <a:endParaRPr kumimoji="1" lang="en-US" altLang="ja-JP" sz="3200" dirty="0"/>
          </a:p>
          <a:p>
            <a:r>
              <a:rPr kumimoji="1" lang="ja-JP" altLang="en-US" sz="3200" dirty="0"/>
              <a:t>既存の経過表からの変更を推奨</a:t>
            </a:r>
            <a:endParaRPr kumimoji="1" lang="en-US" altLang="ja-JP" sz="3200" dirty="0"/>
          </a:p>
          <a:p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47664" y="6309320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/>
              <a:t>http://www.rcplondon.ac.uk/resources/national-early-warning-score-news</a:t>
            </a:r>
            <a:endParaRPr kumimoji="1" lang="ja-JP" altLang="en-US" i="1" dirty="0"/>
          </a:p>
        </p:txBody>
      </p:sp>
    </p:spTree>
    <p:extLst>
      <p:ext uri="{BB962C8B-B14F-4D97-AF65-F5344CB8AC3E}">
        <p14:creationId xmlns:p14="http://schemas.microsoft.com/office/powerpoint/2010/main" val="4035018412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NEWS</a:t>
            </a:r>
            <a:r>
              <a:rPr lang="ja-JP" altLang="en-US" sz="3200" dirty="0"/>
              <a:t>（</a:t>
            </a:r>
            <a:r>
              <a:rPr kumimoji="1" lang="ja-JP" altLang="en-US" sz="3200" dirty="0"/>
              <a:t>合計点とリスク分類）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276543" y="1447800"/>
            <a:ext cx="7048114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1547664" y="6309320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/>
              <a:t>http://www.rcplondon.ac.uk/resources/national-early-warning-score-news</a:t>
            </a:r>
            <a:endParaRPr kumimoji="1" lang="ja-JP" altLang="en-US" i="1" dirty="0"/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観察頻度と対応、収容先の規定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683568" y="1447800"/>
            <a:ext cx="3097516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1547664" y="6309320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/>
              <a:t>http://www.rcplondon.ac.uk/resources/national-early-warning-score-news</a:t>
            </a:r>
            <a:endParaRPr kumimoji="1" lang="ja-JP" altLang="en-US" i="1" dirty="0"/>
          </a:p>
        </p:txBody>
      </p:sp>
      <p:graphicFrame>
        <p:nvGraphicFramePr>
          <p:cNvPr id="6" name="コンテンツ プレースホルダ 3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281509119"/>
              </p:ext>
            </p:extLst>
          </p:nvPr>
        </p:nvGraphicFramePr>
        <p:xfrm>
          <a:off x="3995936" y="1737320"/>
          <a:ext cx="4690864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738930069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Track &amp; Trigger</a:t>
            </a:r>
            <a:r>
              <a:rPr lang="ja-JP" altLang="en-US" dirty="0"/>
              <a:t> </a:t>
            </a:r>
            <a:r>
              <a:rPr lang="en-US" altLang="ja-JP" dirty="0"/>
              <a:t>system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467544" y="1447800"/>
          <a:ext cx="8208912" cy="2341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67544" y="3861048"/>
            <a:ext cx="8215446" cy="2448272"/>
          </a:xfrm>
        </p:spPr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すべての入院患者を連続的に記録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 dirty="0"/>
              <a:t>スコアに応じて、観察頻度と対応スキルを規定</a:t>
            </a:r>
            <a:endParaRPr lang="en-US" altLang="ja-JP" dirty="0"/>
          </a:p>
          <a:p>
            <a:pPr>
              <a:buNone/>
            </a:pPr>
            <a:r>
              <a:rPr lang="en-US" altLang="ja-JP" dirty="0"/>
              <a:t>	</a:t>
            </a:r>
            <a:r>
              <a:rPr lang="ja-JP" altLang="en-US" dirty="0"/>
              <a:t>　→患者の収容先（</a:t>
            </a:r>
            <a:r>
              <a:rPr lang="en-US" altLang="ja-JP" dirty="0"/>
              <a:t>disposition</a:t>
            </a:r>
            <a:r>
              <a:rPr lang="ja-JP" altLang="en-US" dirty="0"/>
              <a:t>）決定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53452261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050088" cy="1143000"/>
          </a:xfrm>
        </p:spPr>
        <p:txBody>
          <a:bodyPr>
            <a:normAutofit/>
          </a:bodyPr>
          <a:lstStyle/>
          <a:p>
            <a:r>
              <a:rPr lang="en-US" altLang="ja-JP" dirty="0"/>
              <a:t>NEWS</a:t>
            </a:r>
            <a:r>
              <a:rPr lang="ja-JP" altLang="en-US" dirty="0"/>
              <a:t>と重篤有害事象の発生率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1556792"/>
            <a:ext cx="5760640" cy="4699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5141045" y="6309320"/>
            <a:ext cx="4002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dirty="0"/>
              <a:t>(Resuscitation 2013;84:465–470)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948264" y="306896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死亡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516216" y="4237057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予定外</a:t>
            </a:r>
            <a:r>
              <a:rPr lang="en-US" altLang="ja-JP" sz="2000" dirty="0"/>
              <a:t>ICU</a:t>
            </a:r>
            <a:r>
              <a:rPr lang="ja-JP" altLang="en-US" sz="2000" dirty="0"/>
              <a:t>入室</a:t>
            </a:r>
            <a:endParaRPr kumimoji="1" lang="ja-JP" altLang="en-US" sz="2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39444" y="2915072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重篤有害事象</a:t>
            </a:r>
            <a:endParaRPr kumimoji="1" lang="ja-JP" altLang="en-US" sz="2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168837" y="486633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/>
              <a:t>心停止</a:t>
            </a:r>
            <a:endParaRPr kumimoji="1" lang="ja-JP" altLang="en-US" sz="2000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2555776" y="5445224"/>
            <a:ext cx="4680520" cy="360040"/>
            <a:chOff x="2555776" y="5589240"/>
            <a:chExt cx="4680520" cy="216024"/>
          </a:xfrm>
        </p:grpSpPr>
        <p:sp>
          <p:nvSpPr>
            <p:cNvPr id="10" name="正方形/長方形 9"/>
            <p:cNvSpPr/>
            <p:nvPr/>
          </p:nvSpPr>
          <p:spPr>
            <a:xfrm>
              <a:off x="2555776" y="5589240"/>
              <a:ext cx="1152128" cy="194320"/>
            </a:xfrm>
            <a:prstGeom prst="rect">
              <a:avLst/>
            </a:prstGeom>
            <a:solidFill>
              <a:srgbClr val="B4DE86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3707904" y="5589240"/>
              <a:ext cx="648072" cy="216024"/>
            </a:xfrm>
            <a:prstGeom prst="rect">
              <a:avLst/>
            </a:prstGeom>
            <a:solidFill>
              <a:srgbClr val="FF6600">
                <a:alpha val="69804"/>
              </a:srgb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4355976" y="5589240"/>
              <a:ext cx="2880320" cy="216024"/>
            </a:xfrm>
            <a:prstGeom prst="rect">
              <a:avLst/>
            </a:prstGeom>
            <a:solidFill>
              <a:srgbClr val="FF5050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77736282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584370" y="2875002"/>
            <a:ext cx="797526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ja-JP" altLang="en-US" sz="6600" dirty="0">
                <a:solidFill>
                  <a:schemeClr val="accent1"/>
                </a:solidFill>
              </a:rPr>
              <a:t>早期認識 </a:t>
            </a:r>
            <a:r>
              <a:rPr lang="en-US" altLang="ja-JP" sz="6600" dirty="0">
                <a:solidFill>
                  <a:schemeClr val="accent1"/>
                </a:solidFill>
              </a:rPr>
              <a:t>&amp; </a:t>
            </a:r>
            <a:r>
              <a:rPr lang="ja-JP" altLang="en-US" sz="6600" dirty="0">
                <a:solidFill>
                  <a:schemeClr val="accent1"/>
                </a:solidFill>
              </a:rPr>
              <a:t>早期介入</a:t>
            </a:r>
            <a:endParaRPr kumimoji="1" lang="ja-JP" altLang="en-US" sz="6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59535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ja-JP" altLang="en-US" dirty="0"/>
              <a:t>心停止に陥ってからの介入は予後不良</a:t>
            </a:r>
            <a:endParaRPr lang="en-US" altLang="ja-JP" dirty="0"/>
          </a:p>
          <a:p>
            <a:pPr lvl="0"/>
            <a:endParaRPr lang="en-US" altLang="ja-JP" dirty="0"/>
          </a:p>
          <a:p>
            <a:pPr lvl="0"/>
            <a:r>
              <a:rPr lang="ja-JP" altLang="ja-JP" dirty="0"/>
              <a:t>なぜ院内で心停止に</a:t>
            </a:r>
            <a:r>
              <a:rPr lang="ja-JP" altLang="en-US" dirty="0"/>
              <a:t>陥る</a:t>
            </a:r>
            <a:r>
              <a:rPr lang="ja-JP" altLang="ja-JP" dirty="0"/>
              <a:t>のか？</a:t>
            </a:r>
            <a:endParaRPr lang="en-US" altLang="ja-JP" dirty="0"/>
          </a:p>
          <a:p>
            <a:pPr lvl="1"/>
            <a:r>
              <a:rPr lang="ja-JP" altLang="en-US" dirty="0"/>
              <a:t>観察が不十分だった</a:t>
            </a:r>
            <a:endParaRPr lang="en-US" altLang="ja-JP" dirty="0"/>
          </a:p>
          <a:p>
            <a:pPr lvl="1"/>
            <a:r>
              <a:rPr lang="ja-JP" altLang="ja-JP" dirty="0"/>
              <a:t>重症化を認識していなかった</a:t>
            </a:r>
            <a:endParaRPr lang="en-US" altLang="ja-JP" dirty="0"/>
          </a:p>
          <a:p>
            <a:pPr lvl="1"/>
            <a:r>
              <a:rPr lang="ja-JP" altLang="ja-JP" dirty="0"/>
              <a:t>助けを呼ばなかった</a:t>
            </a:r>
            <a:endParaRPr lang="en-US" altLang="ja-JP" dirty="0"/>
          </a:p>
          <a:p>
            <a:pPr lvl="1"/>
            <a:r>
              <a:rPr lang="ja-JP" altLang="ja-JP" dirty="0"/>
              <a:t>助けを呼んだが遅かった</a:t>
            </a:r>
            <a:endParaRPr lang="en-US" altLang="ja-JP" dirty="0"/>
          </a:p>
          <a:p>
            <a:pPr lvl="1"/>
            <a:r>
              <a:rPr lang="ja-JP" altLang="ja-JP" dirty="0"/>
              <a:t>助けてくれる人がいなかった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院内心停止</a:t>
            </a:r>
          </a:p>
        </p:txBody>
      </p:sp>
      <p:grpSp>
        <p:nvGrpSpPr>
          <p:cNvPr id="11" name="グループ化 6"/>
          <p:cNvGrpSpPr/>
          <p:nvPr/>
        </p:nvGrpSpPr>
        <p:grpSpPr>
          <a:xfrm>
            <a:off x="6372200" y="2852936"/>
            <a:ext cx="2376264" cy="2232248"/>
            <a:chOff x="5292080" y="5013176"/>
            <a:chExt cx="2376264" cy="1656184"/>
          </a:xfrm>
        </p:grpSpPr>
        <p:sp>
          <p:nvSpPr>
            <p:cNvPr id="12" name="テキスト ボックス 11"/>
            <p:cNvSpPr txBox="1"/>
            <p:nvPr/>
          </p:nvSpPr>
          <p:spPr>
            <a:xfrm>
              <a:off x="5652120" y="5333728"/>
              <a:ext cx="2016224" cy="10275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>
                  <a:solidFill>
                    <a:schemeClr val="accent1"/>
                  </a:solidFill>
                </a:rPr>
                <a:t>前兆を捉え、システムで対応</a:t>
              </a:r>
            </a:p>
          </p:txBody>
        </p:sp>
        <p:sp>
          <p:nvSpPr>
            <p:cNvPr id="13" name="右中かっこ 12"/>
            <p:cNvSpPr/>
            <p:nvPr/>
          </p:nvSpPr>
          <p:spPr>
            <a:xfrm>
              <a:off x="5292080" y="5013176"/>
              <a:ext cx="288032" cy="1656184"/>
            </a:xfrm>
            <a:prstGeom prst="rightBrac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5615608" y="6309320"/>
            <a:ext cx="3492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i="1" dirty="0"/>
              <a:t>(</a:t>
            </a:r>
            <a:r>
              <a:rPr lang="en-US" altLang="ja-JP" i="1" dirty="0"/>
              <a:t>N Engl J Med 2011;365:139-46.)</a:t>
            </a:r>
            <a:endParaRPr kumimoji="1" lang="ja-JP" altLang="en-US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5409440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Rapid Response System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altLang="ja-JP" sz="2800" b="1" dirty="0">
                <a:solidFill>
                  <a:schemeClr val="accent1"/>
                </a:solidFill>
              </a:rPr>
              <a:t>RRS</a:t>
            </a:r>
            <a:r>
              <a:rPr lang="ja-JP" altLang="en-US" sz="2800" b="1" dirty="0">
                <a:solidFill>
                  <a:schemeClr val="accent1"/>
                </a:solidFill>
              </a:rPr>
              <a:t>：</a:t>
            </a:r>
            <a:r>
              <a:rPr lang="ja-JP" altLang="en-US" sz="2800" dirty="0">
                <a:solidFill>
                  <a:schemeClr val="accent1"/>
                </a:solidFill>
              </a:rPr>
              <a:t>院内迅速対応システム</a:t>
            </a:r>
            <a:endParaRPr lang="en-US" altLang="ja-JP" sz="2800" dirty="0">
              <a:solidFill>
                <a:schemeClr val="accent1"/>
              </a:solidFill>
            </a:endParaRPr>
          </a:p>
          <a:p>
            <a:pPr lvl="0"/>
            <a:endParaRPr lang="en-US" altLang="ja-JP" sz="2800" dirty="0">
              <a:solidFill>
                <a:schemeClr val="accent1"/>
              </a:solidFill>
            </a:endParaRPr>
          </a:p>
          <a:p>
            <a:r>
              <a:rPr lang="ja-JP" altLang="ja-JP" dirty="0"/>
              <a:t>患者に対する</a:t>
            </a:r>
            <a:r>
              <a:rPr lang="ja-JP" altLang="ja-JP" dirty="0">
                <a:solidFill>
                  <a:schemeClr val="accent1"/>
                </a:solidFill>
              </a:rPr>
              <a:t>有害事象を軽減</a:t>
            </a:r>
            <a:r>
              <a:rPr lang="ja-JP" altLang="ja-JP" dirty="0"/>
              <a:t>する</a:t>
            </a:r>
            <a:r>
              <a:rPr lang="ja-JP" altLang="en-US" dirty="0"/>
              <a:t>ことを目的とし、</a:t>
            </a:r>
            <a:r>
              <a:rPr lang="ja-JP" altLang="ja-JP" dirty="0"/>
              <a:t>迅速な対応を要するバイタルサインの重大な増悪を含む</a:t>
            </a:r>
            <a:r>
              <a:rPr lang="ja-JP" altLang="ja-JP" dirty="0">
                <a:solidFill>
                  <a:schemeClr val="accent1"/>
                </a:solidFill>
              </a:rPr>
              <a:t>急激な病態変化を</a:t>
            </a:r>
            <a:r>
              <a:rPr lang="ja-JP" altLang="en-US" dirty="0">
                <a:solidFill>
                  <a:schemeClr val="accent1"/>
                </a:solidFill>
              </a:rPr>
              <a:t>覚知</a:t>
            </a:r>
            <a:r>
              <a:rPr lang="ja-JP" altLang="ja-JP" dirty="0">
                <a:solidFill>
                  <a:schemeClr val="accent1"/>
                </a:solidFill>
              </a:rPr>
              <a:t>して対応する</a:t>
            </a:r>
            <a:r>
              <a:rPr lang="ja-JP" altLang="ja-JP" dirty="0"/>
              <a:t>ために策定された介入手段</a:t>
            </a:r>
          </a:p>
        </p:txBody>
      </p:sp>
    </p:spTree>
    <p:extLst>
      <p:ext uri="{BB962C8B-B14F-4D97-AF65-F5344CB8AC3E}">
        <p14:creationId xmlns:p14="http://schemas.microsoft.com/office/powerpoint/2010/main" val="36616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Code Blue vs. RRS</a:t>
            </a:r>
            <a:endParaRPr kumimoji="1" lang="ja-JP" altLang="en-US" dirty="0"/>
          </a:p>
        </p:txBody>
      </p:sp>
      <p:graphicFrame>
        <p:nvGraphicFramePr>
          <p:cNvPr id="9" name="コンテンツ プレースホルダ 3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914400" y="1447800"/>
          <a:ext cx="7772400" cy="451674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865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4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9664"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0070C0"/>
                          </a:solidFill>
                        </a:rPr>
                        <a:t>Code Blue</a:t>
                      </a:r>
                      <a:endParaRPr kumimoji="1" lang="ja-JP" alt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 marL="44873" marR="44873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FF0000"/>
                          </a:solidFill>
                        </a:rPr>
                        <a:t>RRS</a:t>
                      </a:r>
                      <a:endParaRPr kumimoji="1" lang="ja-JP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marL="44873" marR="44873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9405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起動基準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心停止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呼吸停止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VS</a:t>
                      </a:r>
                      <a:r>
                        <a:rPr kumimoji="1" lang="ja-JP" altLang="en-US" sz="2400" dirty="0"/>
                        <a:t>異常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意識レベル低下 </a:t>
                      </a:r>
                      <a:r>
                        <a:rPr kumimoji="1" lang="en-US" altLang="ja-JP" sz="2400" dirty="0"/>
                        <a:t>etc.</a:t>
                      </a:r>
                      <a:endParaRPr kumimoji="1" lang="ja-JP" altLang="en-US" sz="2400" dirty="0"/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5051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対象となる病態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（同上）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呼吸不全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ショック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不整脈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脳血管障害</a:t>
                      </a:r>
                      <a:r>
                        <a:rPr kumimoji="1" lang="ja-JP" altLang="en-US" sz="2400" baseline="0" dirty="0"/>
                        <a:t> </a:t>
                      </a:r>
                      <a:r>
                        <a:rPr kumimoji="1" lang="en-US" altLang="ja-JP" sz="2400" baseline="0" dirty="0"/>
                        <a:t>etc.</a:t>
                      </a:r>
                      <a:endParaRPr kumimoji="1" lang="en-US" altLang="ja-JP" sz="2400" dirty="0"/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664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起動率（成人・</a:t>
                      </a:r>
                      <a:r>
                        <a:rPr kumimoji="1" lang="en-US" altLang="ja-JP" sz="2400" dirty="0"/>
                        <a:t>1,000</a:t>
                      </a:r>
                      <a:r>
                        <a:rPr kumimoji="1" lang="ja-JP" altLang="en-US" sz="2400" dirty="0"/>
                        <a:t>入院あたり）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0.5</a:t>
                      </a:r>
                      <a:r>
                        <a:rPr kumimoji="1" lang="ja-JP" altLang="en-US" sz="2400" dirty="0"/>
                        <a:t>～</a:t>
                      </a:r>
                      <a:r>
                        <a:rPr kumimoji="1" lang="en-US" altLang="ja-JP" sz="2400" dirty="0"/>
                        <a:t>5 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20</a:t>
                      </a:r>
                      <a:r>
                        <a:rPr kumimoji="1" lang="ja-JP" altLang="en-US" sz="2400" dirty="0"/>
                        <a:t>～</a:t>
                      </a:r>
                      <a:r>
                        <a:rPr kumimoji="1" lang="en-US" altLang="ja-JP" sz="2400" dirty="0"/>
                        <a:t>40</a:t>
                      </a:r>
                      <a:r>
                        <a:rPr kumimoji="1" lang="ja-JP" altLang="en-US" sz="2400" baseline="0" dirty="0"/>
                        <a:t> </a:t>
                      </a:r>
                      <a:endParaRPr kumimoji="1" lang="ja-JP" altLang="en-US" sz="2400" dirty="0"/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664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院内死亡率（成人）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70</a:t>
                      </a:r>
                      <a:r>
                        <a:rPr kumimoji="1" lang="ja-JP" altLang="en-US" sz="2400" dirty="0"/>
                        <a:t>～</a:t>
                      </a:r>
                      <a:r>
                        <a:rPr kumimoji="1" lang="en-US" altLang="ja-JP" sz="2400" dirty="0"/>
                        <a:t>90%</a:t>
                      </a:r>
                      <a:endParaRPr kumimoji="1" lang="ja-JP" altLang="en-US" sz="2400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0</a:t>
                      </a:r>
                      <a:r>
                        <a:rPr kumimoji="1" lang="ja-JP" altLang="en-US" sz="2400" dirty="0"/>
                        <a:t>～</a:t>
                      </a:r>
                      <a:r>
                        <a:rPr kumimoji="1" lang="en-US" altLang="ja-JP" sz="2400" dirty="0"/>
                        <a:t>20%</a:t>
                      </a:r>
                      <a:endParaRPr kumimoji="1" lang="ja-JP" altLang="en-US" sz="2400" dirty="0"/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5694501" y="6414652"/>
            <a:ext cx="3435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i="1" dirty="0"/>
              <a:t>(</a:t>
            </a:r>
            <a:r>
              <a:rPr lang="en-US" altLang="ja-JP" i="1" dirty="0"/>
              <a:t>N </a:t>
            </a:r>
            <a:r>
              <a:rPr lang="en-US" altLang="ja-JP" i="1" dirty="0" err="1"/>
              <a:t>Engl</a:t>
            </a:r>
            <a:r>
              <a:rPr lang="en-US" altLang="ja-JP" i="1" dirty="0"/>
              <a:t> J Med 2011;365:139-46.)</a:t>
            </a:r>
            <a:endParaRPr kumimoji="1" lang="ja-JP" altLang="en-US" i="1" dirty="0"/>
          </a:p>
        </p:txBody>
      </p:sp>
    </p:spTree>
    <p:extLst>
      <p:ext uri="{BB962C8B-B14F-4D97-AF65-F5344CB8AC3E}">
        <p14:creationId xmlns:p14="http://schemas.microsoft.com/office/powerpoint/2010/main" val="11691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dirty="0"/>
              <a:t>RRS</a:t>
            </a:r>
            <a:r>
              <a:rPr kumimoji="1" lang="ja-JP" altLang="en-US" dirty="0"/>
              <a:t>の</a:t>
            </a:r>
            <a:r>
              <a:rPr lang="en-US" altLang="ja-JP" dirty="0"/>
              <a:t>4</a:t>
            </a:r>
            <a:r>
              <a:rPr kumimoji="1" lang="ja-JP" altLang="en-US" dirty="0"/>
              <a:t>要素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7544" y="1340768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chemeClr val="accent1"/>
                </a:solidFill>
              </a:rPr>
              <a:t>起動要素</a:t>
            </a:r>
            <a:endParaRPr kumimoji="1" lang="ja-JP" altLang="en-US" sz="2400" dirty="0">
              <a:solidFill>
                <a:schemeClr val="accent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398288" y="1340768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chemeClr val="accent1"/>
                </a:solidFill>
              </a:rPr>
              <a:t>対応要素</a:t>
            </a:r>
            <a:endParaRPr kumimoji="1" lang="ja-JP" altLang="en-US" sz="2400" dirty="0">
              <a:solidFill>
                <a:schemeClr val="accent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627784" y="3068960"/>
            <a:ext cx="914400" cy="914400"/>
          </a:xfrm>
          <a:prstGeom prst="rect">
            <a:avLst/>
          </a:prstGeom>
          <a:solidFill>
            <a:srgbClr val="FDCBE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患者の急変</a:t>
            </a:r>
          </a:p>
        </p:txBody>
      </p:sp>
      <p:sp>
        <p:nvSpPr>
          <p:cNvPr id="10" name="左カーブ矢印 9"/>
          <p:cNvSpPr/>
          <p:nvPr/>
        </p:nvSpPr>
        <p:spPr>
          <a:xfrm rot="10800000">
            <a:off x="1763688" y="2204864"/>
            <a:ext cx="731520" cy="1360168"/>
          </a:xfrm>
          <a:prstGeom prst="curvedLef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755576" y="2492896"/>
            <a:ext cx="914400" cy="914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認識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5004048" y="3645024"/>
            <a:ext cx="1296144" cy="914400"/>
          </a:xfrm>
          <a:prstGeom prst="rect">
            <a:avLst/>
          </a:prstGeom>
          <a:solidFill>
            <a:srgbClr val="FDCBE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危急事態の解決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5148064" y="1916832"/>
            <a:ext cx="2088232" cy="914400"/>
          </a:xfrm>
          <a:prstGeom prst="roundRect">
            <a:avLst/>
          </a:prstGeom>
          <a:solidFill>
            <a:srgbClr val="C7E6A4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MET/RRT/CCO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7308304" y="3140968"/>
            <a:ext cx="1368152" cy="1656184"/>
          </a:xfrm>
          <a:prstGeom prst="roundRect">
            <a:avLst/>
          </a:prstGeom>
          <a:solidFill>
            <a:srgbClr val="C7E6A4"/>
          </a:solidFill>
          <a:ln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その他の専門科・チームの応援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>
            <a:off x="467544" y="5728759"/>
            <a:ext cx="3672408" cy="835129"/>
            <a:chOff x="899592" y="4990050"/>
            <a:chExt cx="3672408" cy="530653"/>
          </a:xfrm>
        </p:grpSpPr>
        <p:sp>
          <p:nvSpPr>
            <p:cNvPr id="13" name="テキスト ボックス 12"/>
            <p:cNvSpPr txBox="1"/>
            <p:nvPr/>
          </p:nvSpPr>
          <p:spPr>
            <a:xfrm>
              <a:off x="899592" y="4992675"/>
              <a:ext cx="1512167" cy="5280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2400" dirty="0">
                  <a:solidFill>
                    <a:schemeClr val="accent1"/>
                  </a:solidFill>
                </a:rPr>
                <a:t>指揮調整要素</a:t>
              </a:r>
              <a:endParaRPr kumimoji="1" lang="ja-JP" altLang="en-US" sz="2400" dirty="0">
                <a:solidFill>
                  <a:schemeClr val="accent1"/>
                </a:solidFill>
              </a:endParaRPr>
            </a:p>
          </p:txBody>
        </p:sp>
        <p:sp>
          <p:nvSpPr>
            <p:cNvPr id="20" name="フローチャート: 処理 19"/>
            <p:cNvSpPr/>
            <p:nvPr/>
          </p:nvSpPr>
          <p:spPr>
            <a:xfrm>
              <a:off x="971600" y="4990050"/>
              <a:ext cx="3600400" cy="488822"/>
            </a:xfrm>
            <a:prstGeom prst="flowChartProcess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ja-JP" altLang="en-US" dirty="0">
                  <a:solidFill>
                    <a:schemeClr val="tx1"/>
                  </a:solidFill>
                </a:rPr>
                <a:t>システム全体の俯瞰</a:t>
              </a: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989602" y="4559424"/>
            <a:ext cx="3348372" cy="830997"/>
            <a:chOff x="899592" y="5877272"/>
            <a:chExt cx="3672408" cy="830997"/>
          </a:xfrm>
        </p:grpSpPr>
        <p:sp>
          <p:nvSpPr>
            <p:cNvPr id="14" name="テキスト ボックス 13"/>
            <p:cNvSpPr txBox="1"/>
            <p:nvPr/>
          </p:nvSpPr>
          <p:spPr>
            <a:xfrm>
              <a:off x="899592" y="5877272"/>
              <a:ext cx="1584176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>
                  <a:solidFill>
                    <a:schemeClr val="accent1"/>
                  </a:solidFill>
                </a:rPr>
                <a:t>システム改善要素</a:t>
              </a:r>
            </a:p>
          </p:txBody>
        </p:sp>
        <p:sp>
          <p:nvSpPr>
            <p:cNvPr id="21" name="フローチャート: 処理 20"/>
            <p:cNvSpPr/>
            <p:nvPr/>
          </p:nvSpPr>
          <p:spPr>
            <a:xfrm>
              <a:off x="971600" y="5949280"/>
              <a:ext cx="3600400" cy="720080"/>
            </a:xfrm>
            <a:prstGeom prst="flowChartProcess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dirty="0">
                  <a:solidFill>
                    <a:schemeClr val="tx1"/>
                  </a:solidFill>
                </a:rPr>
                <a:t>データ収集・</a:t>
              </a:r>
              <a:endParaRPr lang="en-US" altLang="ja-JP" dirty="0">
                <a:solidFill>
                  <a:schemeClr val="tx1"/>
                </a:solidFill>
              </a:endParaRPr>
            </a:p>
            <a:p>
              <a:pPr algn="r"/>
              <a:r>
                <a:rPr lang="ja-JP" altLang="en-US" dirty="0">
                  <a:solidFill>
                    <a:schemeClr val="tx1"/>
                  </a:solidFill>
                </a:rPr>
                <a:t>分析と改善計画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5" name="正方形/長方形 24"/>
          <p:cNvSpPr/>
          <p:nvPr/>
        </p:nvSpPr>
        <p:spPr>
          <a:xfrm>
            <a:off x="467544" y="1340768"/>
            <a:ext cx="3600400" cy="284140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7" name="直線矢印コネクタ 26"/>
          <p:cNvCxnSpPr/>
          <p:nvPr/>
        </p:nvCxnSpPr>
        <p:spPr>
          <a:xfrm>
            <a:off x="827584" y="4182177"/>
            <a:ext cx="0" cy="1546580"/>
          </a:xfrm>
          <a:prstGeom prst="straightConnector1">
            <a:avLst/>
          </a:prstGeom>
          <a:ln w="38100">
            <a:solidFill>
              <a:schemeClr val="accent6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/>
          <p:cNvSpPr/>
          <p:nvPr/>
        </p:nvSpPr>
        <p:spPr>
          <a:xfrm>
            <a:off x="4716016" y="1340768"/>
            <a:ext cx="4104456" cy="496855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>
            <a:off x="5364088" y="2924944"/>
            <a:ext cx="484632" cy="648072"/>
          </a:xfrm>
          <a:prstGeom prst="down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 rot="5400000">
            <a:off x="6561932" y="3671316"/>
            <a:ext cx="484632" cy="864096"/>
          </a:xfrm>
          <a:prstGeom prst="downArrow">
            <a:avLst/>
          </a:prstGeom>
          <a:solidFill>
            <a:srgbClr val="FFFF57"/>
          </a:solidFill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1" name="直線矢印コネクタ 40"/>
          <p:cNvCxnSpPr/>
          <p:nvPr/>
        </p:nvCxnSpPr>
        <p:spPr>
          <a:xfrm>
            <a:off x="4337974" y="4974922"/>
            <a:ext cx="378042" cy="0"/>
          </a:xfrm>
          <a:prstGeom prst="straightConnector1">
            <a:avLst/>
          </a:prstGeom>
          <a:ln w="38100">
            <a:solidFill>
              <a:schemeClr val="accent6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爆発 1 66"/>
          <p:cNvSpPr/>
          <p:nvPr/>
        </p:nvSpPr>
        <p:spPr>
          <a:xfrm>
            <a:off x="2555776" y="1700808"/>
            <a:ext cx="1224136" cy="1152128"/>
          </a:xfrm>
          <a:prstGeom prst="irregularSeal1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起動</a:t>
            </a:r>
          </a:p>
        </p:txBody>
      </p:sp>
      <p:sp>
        <p:nvSpPr>
          <p:cNvPr id="68" name="V 字形矢印 67"/>
          <p:cNvSpPr/>
          <p:nvPr/>
        </p:nvSpPr>
        <p:spPr>
          <a:xfrm>
            <a:off x="3851920" y="2060848"/>
            <a:ext cx="1224136" cy="484632"/>
          </a:xfrm>
          <a:prstGeom prst="notched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二方向矢印 68"/>
          <p:cNvSpPr/>
          <p:nvPr/>
        </p:nvSpPr>
        <p:spPr>
          <a:xfrm rot="16200000">
            <a:off x="7308304" y="2204864"/>
            <a:ext cx="850392" cy="850392"/>
          </a:xfrm>
          <a:prstGeom prst="leftUpArrow">
            <a:avLst/>
          </a:prstGeom>
          <a:solidFill>
            <a:srgbClr val="FFFF57"/>
          </a:solidFill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" name="直線矢印コネクタ 29"/>
          <p:cNvCxnSpPr>
            <a:endCxn id="21" idx="0"/>
          </p:cNvCxnSpPr>
          <p:nvPr/>
        </p:nvCxnSpPr>
        <p:spPr>
          <a:xfrm flipH="1">
            <a:off x="2696615" y="4182177"/>
            <a:ext cx="14688" cy="449255"/>
          </a:xfrm>
          <a:prstGeom prst="straightConnector1">
            <a:avLst/>
          </a:prstGeom>
          <a:ln w="38100">
            <a:solidFill>
              <a:schemeClr val="accent6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flipH="1">
            <a:off x="2711303" y="5349269"/>
            <a:ext cx="14688" cy="379488"/>
          </a:xfrm>
          <a:prstGeom prst="straightConnector1">
            <a:avLst/>
          </a:prstGeom>
          <a:ln w="38100">
            <a:solidFill>
              <a:schemeClr val="accent6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>
            <a:stCxn id="20" idx="3"/>
          </p:cNvCxnSpPr>
          <p:nvPr/>
        </p:nvCxnSpPr>
        <p:spPr>
          <a:xfrm flipV="1">
            <a:off x="4139952" y="6093296"/>
            <a:ext cx="576064" cy="20109"/>
          </a:xfrm>
          <a:prstGeom prst="straightConnector1">
            <a:avLst/>
          </a:prstGeom>
          <a:ln w="38100">
            <a:solidFill>
              <a:schemeClr val="accent6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ja-JP" altLang="en-US" sz="4400" dirty="0"/>
              <a:t>指揮運営要素</a:t>
            </a:r>
            <a:br>
              <a:rPr lang="en-US" altLang="ja-JP" dirty="0"/>
            </a:br>
            <a:r>
              <a:rPr lang="ja-JP" altLang="en-US" sz="3100" dirty="0"/>
              <a:t>（</a:t>
            </a:r>
            <a:r>
              <a:rPr lang="en-US" altLang="ja-JP" sz="3100" dirty="0"/>
              <a:t>Governance/Administrative structure</a:t>
            </a:r>
            <a:r>
              <a:rPr lang="ja-JP" altLang="en-US" sz="3100" dirty="0"/>
              <a:t>）</a:t>
            </a:r>
            <a:endParaRPr kumimoji="1" lang="ja-JP" altLang="en-US" sz="31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5005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1837674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1-tier system</a:t>
            </a:r>
            <a:r>
              <a:rPr kumimoji="1" lang="ja-JP" altLang="en-US" dirty="0"/>
              <a:t>と</a:t>
            </a:r>
            <a:r>
              <a:rPr lang="en-US" altLang="ja-JP" dirty="0"/>
              <a:t>2-tier system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58432198"/>
              </p:ext>
            </p:extLst>
          </p:nvPr>
        </p:nvGraphicFramePr>
        <p:xfrm>
          <a:off x="914400" y="1447800"/>
          <a:ext cx="7772400" cy="5149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535336684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3|16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6|26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5|10|18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6|15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6|25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ジャパネスク">
  <a:themeElements>
    <a:clrScheme name="みやび">
      <a:dk1>
        <a:sysClr val="windowText" lastClr="000000"/>
      </a:dk1>
      <a:lt1>
        <a:sysClr val="window" lastClr="FFFFFF"/>
      </a:lt1>
      <a:dk2>
        <a:srgbClr val="975C1E"/>
      </a:dk2>
      <a:lt2>
        <a:srgbClr val="FFE880"/>
      </a:lt2>
      <a:accent1>
        <a:srgbClr val="E3560E"/>
      </a:accent1>
      <a:accent2>
        <a:srgbClr val="5C5943"/>
      </a:accent2>
      <a:accent3>
        <a:srgbClr val="F1AB3B"/>
      </a:accent3>
      <a:accent4>
        <a:srgbClr val="6D8A16"/>
      </a:accent4>
      <a:accent5>
        <a:srgbClr val="73AAC0"/>
      </a:accent5>
      <a:accent6>
        <a:srgbClr val="3E68AF"/>
      </a:accent6>
      <a:hlink>
        <a:srgbClr val="0000FE"/>
      </a:hlink>
      <a:folHlink>
        <a:srgbClr val="800080"/>
      </a:folHlink>
    </a:clrScheme>
    <a:fontScheme name="ジャパネスク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ジャパネス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11004</TotalTime>
  <Words>1093</Words>
  <Application>Microsoft Office PowerPoint</Application>
  <PresentationFormat>画面に合わせる (4:3)</PresentationFormat>
  <Paragraphs>238</Paragraphs>
  <Slides>24</Slides>
  <Notes>19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2" baseType="lpstr">
      <vt:lpstr>HGｺﾞｼｯｸM</vt:lpstr>
      <vt:lpstr>HG創英ﾌﾟﾚｾﾞﾝｽEB</vt:lpstr>
      <vt:lpstr>ＭＳ Ｐゴシック</vt:lpstr>
      <vt:lpstr>Calibri</vt:lpstr>
      <vt:lpstr>Franklin Gothic Book</vt:lpstr>
      <vt:lpstr>Perpetua</vt:lpstr>
      <vt:lpstr>Wingdings 2</vt:lpstr>
      <vt:lpstr>ジャパネスク</vt:lpstr>
      <vt:lpstr>Rapid Response System</vt:lpstr>
      <vt:lpstr>多くの「急変」には前兆がある</vt:lpstr>
      <vt:lpstr>PowerPoint プレゼンテーション</vt:lpstr>
      <vt:lpstr>院内心停止</vt:lpstr>
      <vt:lpstr>Rapid Response System</vt:lpstr>
      <vt:lpstr>Code Blue vs. RRS</vt:lpstr>
      <vt:lpstr>RRSの4要素</vt:lpstr>
      <vt:lpstr>指揮運営要素 （Governance/Administrative structure）</vt:lpstr>
      <vt:lpstr>1-tier systemと2-tier system</vt:lpstr>
      <vt:lpstr>起動要素 （Afferent limb）</vt:lpstr>
      <vt:lpstr>起動要素：急変の認識 (Afferent limb)</vt:lpstr>
      <vt:lpstr>起動要素：単一パラメータ方式 (Afferent limb)</vt:lpstr>
      <vt:lpstr>起動要素：スコア方式(EWS) (Afferent limb)</vt:lpstr>
      <vt:lpstr>対応要素：チーム構成 （Efferent limb）</vt:lpstr>
      <vt:lpstr>対応要素：資機材 （Efferent limb）</vt:lpstr>
      <vt:lpstr>システム改善要素：データベース （Patient safety/process improvement limb）</vt:lpstr>
      <vt:lpstr>システム改善要素：アウトカム （Patient safety/process improvement limb）</vt:lpstr>
      <vt:lpstr>システム改善要素：次に活かす （Patient safety/process improvement limb）</vt:lpstr>
      <vt:lpstr>附録：NEWS</vt:lpstr>
      <vt:lpstr>NEWS観察表</vt:lpstr>
      <vt:lpstr>NEWS（合計点とリスク分類）</vt:lpstr>
      <vt:lpstr>観察頻度と対応、収容先の規定</vt:lpstr>
      <vt:lpstr>Track &amp; Trigger system</vt:lpstr>
      <vt:lpstr>NEWSと重篤有害事象の発生率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病院文化のパラダイムシフト オーストラリアにおけるRRSと当院での運用実績</dc:title>
  <dc:creator>Tatsuya Kawasaki</dc:creator>
  <cp:lastModifiedBy>仙頭佳起</cp:lastModifiedBy>
  <cp:revision>992</cp:revision>
  <dcterms:created xsi:type="dcterms:W3CDTF">2012-05-24T07:03:33Z</dcterms:created>
  <dcterms:modified xsi:type="dcterms:W3CDTF">2017-12-18T10:37:24Z</dcterms:modified>
</cp:coreProperties>
</file>