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A137C-DC9E-4528-9CD8-80EC1ED8D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59EB2C-652E-4DEC-B8C5-77A67A462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660FF1-351E-461E-A173-B1333A22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9AE6-59E3-42CD-B4ED-5504B1017B05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20CA9-2E73-4052-B7FA-013F3EAC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C238C4-92B3-4BFC-A2FF-59805B09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0F-33EA-4BC7-9395-73E8E3C28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1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FD8370-73D3-49AE-9A58-ED0CD9A3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F2D789-90BA-40E8-A011-A0813A6BB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9CB466-1B7E-4D45-B1C0-2C68301F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9AE6-59E3-42CD-B4ED-5504B1017B05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BC284D-9A29-42CB-BDD4-E371AD7F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3C30AD-35A2-47BF-AB46-AD5F748D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0F-33EA-4BC7-9395-73E8E3C28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91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97A817-3F74-4560-854E-4D1C8F4EC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BBAB325-07B8-4C8B-80CD-0A2F0B099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24960C-1D7F-4F98-99E2-6269360D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9AE6-59E3-42CD-B4ED-5504B1017B05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90348C-9CC2-4CCB-A092-3A3BEF23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36EF8A-C064-49C2-9C62-3FC0AD1A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0F-33EA-4BC7-9395-73E8E3C28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66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AEDC60-A833-48FB-B986-FE1CFB1C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9C3FE4-1385-4B69-A84A-706F2B5EB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4B3F54-D7EC-4485-BA77-231770C6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9AE6-59E3-42CD-B4ED-5504B1017B05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823781-C6B0-4FDE-8820-B6A9CF1C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E3E2F1-F32C-4F03-82A5-BEED9F3A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0F-33EA-4BC7-9395-73E8E3C28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84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C99E5B-3BF9-411C-A6AA-18E33069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9DD210-E463-41E3-ADDE-33741455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15212E-76C0-4F8E-97B3-E57B226E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9AE6-59E3-42CD-B4ED-5504B1017B05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FF4820-E0B6-42F7-A50C-45C5B584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E0CBF2-B7A2-4D84-8B4F-13496423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0F-33EA-4BC7-9395-73E8E3C28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3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748AB-6DDC-4CEA-8482-B6CC4328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EC03FF-4A1C-4AA4-9872-0AE579A09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01AAC9-771F-4CA7-B44F-4F5C589E7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E2BBE3-E735-4A39-9EE2-FF0B0A396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9AE6-59E3-42CD-B4ED-5504B1017B05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046C74-8BE2-476D-B9F7-2DD18C6E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ACF748-3F83-4365-B3CA-7896D3BF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0F-33EA-4BC7-9395-73E8E3C28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9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F7BFD9-64B8-4045-B140-565CC57B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49150F-2162-4FD7-895F-03DFAA4EE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DAAD5BF-E36A-40E4-98CD-CCA5989C7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AEB7C1-E016-461D-9008-B12A12275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A395BCA-3BAE-4FC6-93DD-C54399C4E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826B27B-6B6C-4DDC-9A1E-E696B36B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9AE6-59E3-42CD-B4ED-5504B1017B05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20B3A66-C828-45FA-A54D-AE41F51D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CA25C1C-8455-44D1-B775-F21578F3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0F-33EA-4BC7-9395-73E8E3C28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7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9F015-A27B-482F-8B62-F2A607D9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157686A-028A-4E33-BC3F-144B4EC5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9AE6-59E3-42CD-B4ED-5504B1017B05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4DD389-4DA3-466B-917A-96BF5415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08DBB2-8A1D-4263-B829-176538A6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0F-33EA-4BC7-9395-73E8E3C28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6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6E6B6C-3DB4-4595-9E1C-CF5FB088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9AE6-59E3-42CD-B4ED-5504B1017B05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DC3F77-375F-465B-9262-D45FA5D7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D151EC-DCBD-4043-8E18-58BD5F96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0F-33EA-4BC7-9395-73E8E3C28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5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07FDFE-C985-409A-8842-7D77698D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D97A94-B563-48F3-9A73-574A15AE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898F00-7111-438E-87D7-9D65ECCA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C98681-A2F1-4629-B1A8-8E0A7C30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9AE6-59E3-42CD-B4ED-5504B1017B05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7E1617-E687-43C4-8EB4-961462DD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43C32F-010A-47AE-A648-E76BE0B0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0F-33EA-4BC7-9395-73E8E3C28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35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E00C05-B45F-4D8C-9AC4-91ADC507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D1043FA-A43F-4930-9D4C-0C36001A2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10A0B4-DF90-4D5B-A06E-8B719B395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F77E49-006A-4179-8B30-E5957679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9AE6-59E3-42CD-B4ED-5504B1017B05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724E96-C8A1-4029-8BAA-64BA864E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006F69-40FC-4356-BB92-8C5AAED8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790F-33EA-4BC7-9395-73E8E3C28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C14742F-0835-4C9B-A2DD-12292AA0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C21954-675A-4314-A838-36416B18B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E12D7D-237F-43C1-92E2-A54E8D563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E9AE6-59E3-42CD-B4ED-5504B1017B05}" type="datetimeFigureOut">
              <a:rPr kumimoji="1" lang="ja-JP" altLang="en-US" smtClean="0"/>
              <a:t>2020/6/27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AF818D-A958-4E99-B70A-B3A486C33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C46311-E8C0-4559-8B75-9A1B31C42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1790F-33EA-4BC7-9395-73E8E3C28C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1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7EDA426-A8BF-433C-86EB-25E8370EA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 t="9905" r="2242"/>
          <a:stretch/>
        </p:blipFill>
        <p:spPr>
          <a:xfrm>
            <a:off x="498762" y="9236"/>
            <a:ext cx="11148288" cy="684876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3066315-F143-4A97-B2C5-70D1D6E57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2" y="4351763"/>
            <a:ext cx="1635463" cy="250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5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下司 徹</dc:creator>
  <cp:lastModifiedBy>下司 徹</cp:lastModifiedBy>
  <cp:revision>3</cp:revision>
  <dcterms:created xsi:type="dcterms:W3CDTF">2020-06-27T02:11:19Z</dcterms:created>
  <dcterms:modified xsi:type="dcterms:W3CDTF">2020-06-27T02:50:34Z</dcterms:modified>
</cp:coreProperties>
</file>